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2.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6.xml" ContentType="application/vnd.openxmlformats-officedocument.presentationml.tags+xml"/>
  <Override PartName="/ppt/tags/tag27.xml" ContentType="application/vnd.openxmlformats-officedocument.presentationml.tags+xml"/>
  <Override PartName="/ppt/notesSlides/notesSlide24.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25.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26.xml" ContentType="application/vnd.openxmlformats-officedocument.presentationml.notesSlide+xml"/>
  <Override PartName="/ppt/tags/tag32.xml" ContentType="application/vnd.openxmlformats-officedocument.presentationml.tags+xml"/>
  <Override PartName="/ppt/notesSlides/notesSlide27.xml" ContentType="application/vnd.openxmlformats-officedocument.presentationml.notesSlide+xml"/>
  <Override PartName="/ppt/tags/tag33.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30" r:id="rId4"/>
    <p:sldMasterId id="2147483855" r:id="rId5"/>
    <p:sldMasterId id="2147483883" r:id="rId6"/>
  </p:sldMasterIdLst>
  <p:notesMasterIdLst>
    <p:notesMasterId r:id="rId43"/>
  </p:notesMasterIdLst>
  <p:sldIdLst>
    <p:sldId id="494" r:id="rId7"/>
    <p:sldId id="536" r:id="rId8"/>
    <p:sldId id="537" r:id="rId9"/>
    <p:sldId id="538" r:id="rId10"/>
    <p:sldId id="539" r:id="rId11"/>
    <p:sldId id="540" r:id="rId12"/>
    <p:sldId id="541" r:id="rId13"/>
    <p:sldId id="528" r:id="rId14"/>
    <p:sldId id="488" r:id="rId15"/>
    <p:sldId id="542" r:id="rId16"/>
    <p:sldId id="489" r:id="rId17"/>
    <p:sldId id="490" r:id="rId18"/>
    <p:sldId id="551" r:id="rId19"/>
    <p:sldId id="555" r:id="rId20"/>
    <p:sldId id="522" r:id="rId21"/>
    <p:sldId id="553" r:id="rId22"/>
    <p:sldId id="521" r:id="rId23"/>
    <p:sldId id="524" r:id="rId24"/>
    <p:sldId id="565" r:id="rId25"/>
    <p:sldId id="566" r:id="rId26"/>
    <p:sldId id="567" r:id="rId27"/>
    <p:sldId id="557" r:id="rId28"/>
    <p:sldId id="543" r:id="rId29"/>
    <p:sldId id="550" r:id="rId30"/>
    <p:sldId id="544" r:id="rId31"/>
    <p:sldId id="545" r:id="rId32"/>
    <p:sldId id="546" r:id="rId33"/>
    <p:sldId id="547" r:id="rId34"/>
    <p:sldId id="548" r:id="rId35"/>
    <p:sldId id="549" r:id="rId36"/>
    <p:sldId id="535" r:id="rId37"/>
    <p:sldId id="506" r:id="rId38"/>
    <p:sldId id="507" r:id="rId39"/>
    <p:sldId id="473" r:id="rId40"/>
    <p:sldId id="563" r:id="rId41"/>
    <p:sldId id="564" r:id="rId42"/>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E8FA57F-9E8E-473E-8B36-98DF42459A95}">
          <p14:sldIdLst>
            <p14:sldId id="494"/>
            <p14:sldId id="536"/>
            <p14:sldId id="537"/>
            <p14:sldId id="538"/>
            <p14:sldId id="539"/>
            <p14:sldId id="540"/>
            <p14:sldId id="541"/>
            <p14:sldId id="528"/>
            <p14:sldId id="488"/>
            <p14:sldId id="542"/>
            <p14:sldId id="489"/>
            <p14:sldId id="490"/>
            <p14:sldId id="551"/>
            <p14:sldId id="555"/>
            <p14:sldId id="522"/>
            <p14:sldId id="553"/>
            <p14:sldId id="521"/>
            <p14:sldId id="524"/>
            <p14:sldId id="565"/>
            <p14:sldId id="566"/>
            <p14:sldId id="567"/>
            <p14:sldId id="557"/>
            <p14:sldId id="543"/>
            <p14:sldId id="550"/>
            <p14:sldId id="544"/>
            <p14:sldId id="545"/>
            <p14:sldId id="546"/>
            <p14:sldId id="547"/>
            <p14:sldId id="548"/>
            <p14:sldId id="549"/>
            <p14:sldId id="535"/>
            <p14:sldId id="506"/>
            <p14:sldId id="507"/>
            <p14:sldId id="473"/>
            <p14:sldId id="563"/>
            <p14:sldId id="564"/>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CA3E"/>
    <a:srgbClr val="8FCE4A"/>
    <a:srgbClr val="385DAE"/>
    <a:srgbClr val="FFFFFF"/>
    <a:srgbClr val="809A59"/>
    <a:srgbClr val="000000"/>
    <a:srgbClr val="28537C"/>
    <a:srgbClr val="6FB000"/>
    <a:srgbClr val="44B04B"/>
    <a:srgbClr val="B42E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C53422-B569-BC48-BD9E-FBABC2AB799C}" v="313" dt="2020-10-26T12:42:45.1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33" autoAdjust="0"/>
    <p:restoredTop sz="74265" autoAdjust="0"/>
  </p:normalViewPr>
  <p:slideViewPr>
    <p:cSldViewPr snapToGrid="0" snapToObjects="1">
      <p:cViewPr varScale="1">
        <p:scale>
          <a:sx n="67" d="100"/>
          <a:sy n="67" d="100"/>
        </p:scale>
        <p:origin x="2064" y="176"/>
      </p:cViewPr>
      <p:guideLst>
        <p:guide orient="horz" pos="2160"/>
        <p:guide pos="3840"/>
      </p:guideLst>
    </p:cSldViewPr>
  </p:slideViewPr>
  <p:notesTextViewPr>
    <p:cViewPr>
      <p:scale>
        <a:sx n="1" d="1"/>
        <a:sy n="1" d="1"/>
      </p:scale>
      <p:origin x="0" y="0"/>
    </p:cViewPr>
  </p:notesTextViewPr>
  <p:sorterViewPr>
    <p:cViewPr>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1.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1"/>
          <c:tx>
            <c:strRef>
              <c:f>Sheet1!$C$1</c:f>
              <c:strCache>
                <c:ptCount val="1"/>
                <c:pt idx="0">
                  <c:v>b*</c:v>
                </c:pt>
              </c:strCache>
            </c:strRef>
          </c:tx>
          <c:spPr>
            <a:ln w="19050" cap="rnd">
              <a:solidFill>
                <a:schemeClr val="accent5"/>
              </a:solidFill>
              <a:round/>
            </a:ln>
            <a:effectLst/>
          </c:spPr>
          <c:marker>
            <c:symbol val="square"/>
            <c:size val="5"/>
            <c:spPr>
              <a:solidFill>
                <a:schemeClr val="accent5"/>
              </a:solidFill>
              <a:ln w="9525">
                <a:solidFill>
                  <a:schemeClr val="accent5"/>
                </a:solidFill>
              </a:ln>
              <a:effectLst/>
            </c:spPr>
          </c:marker>
          <c:cat>
            <c:strRef>
              <c:f>Sheet1!$A$2:$A$4</c:f>
              <c:strCache>
                <c:ptCount val="3"/>
                <c:pt idx="0">
                  <c:v>Untreated</c:v>
                </c:pt>
                <c:pt idx="1">
                  <c:v>Compound A</c:v>
                </c:pt>
                <c:pt idx="2">
                  <c:v>Compound B</c:v>
                </c:pt>
              </c:strCache>
            </c:strRef>
          </c:cat>
          <c:val>
            <c:numRef>
              <c:f>Sheet1!$C$2:$C$4</c:f>
              <c:numCache>
                <c:formatCode>General</c:formatCode>
                <c:ptCount val="3"/>
                <c:pt idx="0">
                  <c:v>25.08</c:v>
                </c:pt>
                <c:pt idx="1">
                  <c:v>13.14</c:v>
                </c:pt>
                <c:pt idx="2">
                  <c:v>10.51</c:v>
                </c:pt>
              </c:numCache>
            </c:numRef>
          </c:val>
          <c:smooth val="0"/>
          <c:extLst>
            <c:ext xmlns:c16="http://schemas.microsoft.com/office/drawing/2014/chart" uri="{C3380CC4-5D6E-409C-BE32-E72D297353CC}">
              <c16:uniqueId val="{00000000-4245-4F34-AB87-2A237B033A37}"/>
            </c:ext>
          </c:extLst>
        </c:ser>
        <c:dLbls>
          <c:showLegendKey val="0"/>
          <c:showVal val="0"/>
          <c:showCatName val="0"/>
          <c:showSerName val="0"/>
          <c:showPercent val="0"/>
          <c:showBubbleSize val="0"/>
        </c:dLbls>
        <c:marker val="1"/>
        <c:smooth val="0"/>
        <c:axId val="610041376"/>
        <c:axId val="610041048"/>
      </c:lineChart>
      <c:lineChart>
        <c:grouping val="standard"/>
        <c:varyColors val="0"/>
        <c:ser>
          <c:idx val="0"/>
          <c:order val="0"/>
          <c:tx>
            <c:strRef>
              <c:f>Sheet1!$B$1</c:f>
              <c:strCache>
                <c:ptCount val="1"/>
                <c:pt idx="0">
                  <c:v>L*</c:v>
                </c:pt>
              </c:strCache>
            </c:strRef>
          </c:tx>
          <c:spPr>
            <a:ln w="19050" cap="rnd">
              <a:solidFill>
                <a:schemeClr val="accent1"/>
              </a:solidFill>
              <a:round/>
            </a:ln>
            <a:effectLst/>
          </c:spPr>
          <c:marker>
            <c:symbol val="square"/>
            <c:size val="5"/>
            <c:spPr>
              <a:solidFill>
                <a:schemeClr val="accent1"/>
              </a:solidFill>
              <a:ln w="9525">
                <a:solidFill>
                  <a:schemeClr val="accent1">
                    <a:alpha val="92000"/>
                  </a:schemeClr>
                </a:solidFill>
              </a:ln>
              <a:effectLst/>
            </c:spPr>
          </c:marker>
          <c:cat>
            <c:strRef>
              <c:f>Sheet1!$A$2:$A$4</c:f>
              <c:strCache>
                <c:ptCount val="3"/>
                <c:pt idx="0">
                  <c:v>Untreated</c:v>
                </c:pt>
                <c:pt idx="1">
                  <c:v>Compound A</c:v>
                </c:pt>
                <c:pt idx="2">
                  <c:v>Compound B</c:v>
                </c:pt>
              </c:strCache>
            </c:strRef>
          </c:cat>
          <c:val>
            <c:numRef>
              <c:f>Sheet1!$B$2:$B$4</c:f>
              <c:numCache>
                <c:formatCode>General</c:formatCode>
                <c:ptCount val="3"/>
                <c:pt idx="0">
                  <c:v>69.16</c:v>
                </c:pt>
                <c:pt idx="1">
                  <c:v>79.459999999999994</c:v>
                </c:pt>
                <c:pt idx="2">
                  <c:v>81.38</c:v>
                </c:pt>
              </c:numCache>
            </c:numRef>
          </c:val>
          <c:smooth val="0"/>
          <c:extLst>
            <c:ext xmlns:c16="http://schemas.microsoft.com/office/drawing/2014/chart" uri="{C3380CC4-5D6E-409C-BE32-E72D297353CC}">
              <c16:uniqueId val="{00000001-4245-4F34-AB87-2A237B033A37}"/>
            </c:ext>
          </c:extLst>
        </c:ser>
        <c:dLbls>
          <c:showLegendKey val="0"/>
          <c:showVal val="0"/>
          <c:showCatName val="0"/>
          <c:showSerName val="0"/>
          <c:showPercent val="0"/>
          <c:showBubbleSize val="0"/>
        </c:dLbls>
        <c:marker val="1"/>
        <c:smooth val="0"/>
        <c:axId val="699224784"/>
        <c:axId val="699230032"/>
      </c:lineChart>
      <c:catAx>
        <c:axId val="61004137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10041048"/>
        <c:crosses val="autoZero"/>
        <c:auto val="1"/>
        <c:lblAlgn val="ctr"/>
        <c:lblOffset val="100"/>
        <c:noMultiLvlLbl val="0"/>
      </c:catAx>
      <c:valAx>
        <c:axId val="610041048"/>
        <c:scaling>
          <c:orientation val="minMax"/>
          <c:min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a:t>Plaque b*</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10041376"/>
        <c:crosses val="autoZero"/>
        <c:crossBetween val="between"/>
        <c:majorUnit val="5"/>
      </c:valAx>
      <c:valAx>
        <c:axId val="699230032"/>
        <c:scaling>
          <c:orientation val="minMax"/>
          <c:min val="65"/>
        </c:scaling>
        <c:delete val="0"/>
        <c:axPos val="r"/>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a:t>Plaque L*</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99224784"/>
        <c:crosses val="max"/>
        <c:crossBetween val="between"/>
        <c:majorUnit val="5"/>
      </c:valAx>
      <c:catAx>
        <c:axId val="699224784"/>
        <c:scaling>
          <c:orientation val="minMax"/>
        </c:scaling>
        <c:delete val="1"/>
        <c:axPos val="b"/>
        <c:numFmt formatCode="General" sourceLinked="1"/>
        <c:majorTickMark val="out"/>
        <c:minorTickMark val="none"/>
        <c:tickLblPos val="nextTo"/>
        <c:crossAx val="699230032"/>
        <c:crosses val="autoZero"/>
        <c:auto val="1"/>
        <c:lblAlgn val="ctr"/>
        <c:lblOffset val="100"/>
        <c:noMultiLvlLbl val="0"/>
      </c:catAx>
      <c:spPr>
        <a:noFill/>
        <a:ln>
          <a:noFill/>
        </a:ln>
        <a:effectLst/>
      </c:spPr>
    </c:plotArea>
    <c:legend>
      <c:legendPos val="b"/>
      <c:layout>
        <c:manualLayout>
          <c:xMode val="edge"/>
          <c:yMode val="edge"/>
          <c:x val="0.35162773403324588"/>
          <c:y val="0.91075969670457857"/>
          <c:w val="0.23563342082239719"/>
          <c:h val="8.9240303295421403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110658344066139"/>
          <c:w val="1"/>
          <c:h val="0.77806111524759258"/>
        </c:manualLayout>
      </c:layout>
      <c:barChart>
        <c:barDir val="col"/>
        <c:grouping val="stacked"/>
        <c:varyColors val="0"/>
        <c:ser>
          <c:idx val="2"/>
          <c:order val="0"/>
          <c:tx>
            <c:strRef>
              <c:f>Sheet1!$B$2</c:f>
              <c:strCache>
                <c:ptCount val="1"/>
                <c:pt idx="0">
                  <c:v>Bio-polymers</c:v>
                </c:pt>
              </c:strCache>
            </c:strRef>
          </c:tx>
          <c:spPr>
            <a:solidFill>
              <a:srgbClr val="585C5D"/>
            </a:solidFill>
            <a:ln>
              <a:noFill/>
            </a:ln>
            <a:effectLst/>
          </c:spPr>
          <c:invertIfNegative val="0"/>
          <c:dLbls>
            <c:dLbl>
              <c:idx val="0"/>
              <c:layout>
                <c:manualLayout>
                  <c:x val="-5.9310389664962819E-3"/>
                  <c:y val="-0.26801933216766399"/>
                </c:manualLayout>
              </c:layout>
              <c:tx>
                <c:rich>
                  <a:bodyPr/>
                  <a:lstStyle/>
                  <a:p>
                    <a:r>
                      <a:rPr lang="en-US" dirty="0"/>
                      <a:t>$</a:t>
                    </a:r>
                    <a:fld id="{184F0C4F-900A-4CB7-9A2A-5F65ADCFAE2D}" type="CELLRANGE">
                      <a:rPr lang="en-US" smtClean="0"/>
                      <a:pPr/>
                      <a:t>[CELLRANGE]</a:t>
                    </a:fld>
                    <a:r>
                      <a:rPr lang="en-US" dirty="0"/>
                      <a:t>M</a:t>
                    </a:r>
                  </a:p>
                  <a:p>
                    <a:endParaRPr lang="en-US"/>
                  </a:p>
                </c:rich>
              </c:tx>
              <c:dLblPos val="ctr"/>
              <c:showLegendKey val="0"/>
              <c:showVal val="0"/>
              <c:showCatName val="0"/>
              <c:showSerName val="0"/>
              <c:showPercent val="0"/>
              <c:showBubbleSize val="0"/>
              <c:extLst>
                <c:ext xmlns:c15="http://schemas.microsoft.com/office/drawing/2012/chart" uri="{CE6537A1-D6FC-4f65-9D91-7224C49458BB}">
                  <c15:layout>
                    <c:manualLayout>
                      <c:w val="0.12746482233489789"/>
                      <c:h val="5.6368793263637425E-2"/>
                    </c:manualLayout>
                  </c15:layout>
                  <c15:dlblFieldTable/>
                  <c15:showDataLabelsRange val="1"/>
                </c:ext>
                <c:ext xmlns:c16="http://schemas.microsoft.com/office/drawing/2014/chart" uri="{C3380CC4-5D6E-409C-BE32-E72D297353CC}">
                  <c16:uniqueId val="{00000000-EF90-4738-861C-8EE53E46F520}"/>
                </c:ext>
              </c:extLst>
            </c:dLbl>
            <c:dLbl>
              <c:idx val="1"/>
              <c:layout>
                <c:manualLayout>
                  <c:x val="2.8522203537247794E-3"/>
                  <c:y val="-0.31248679148300262"/>
                </c:manualLayout>
              </c:layout>
              <c:tx>
                <c:rich>
                  <a:bodyPr/>
                  <a:lstStyle/>
                  <a:p>
                    <a:r>
                      <a:rPr lang="en-US" dirty="0"/>
                      <a:t>$</a:t>
                    </a:r>
                    <a:fld id="{B3F15F46-1E30-4CBA-B745-5F1BDD056293}" type="CELLRANGE">
                      <a:rPr lang="en-US" smtClean="0"/>
                      <a:pPr/>
                      <a:t>[CELLRANGE]</a:t>
                    </a:fld>
                    <a:r>
                      <a:rPr lang="en-US" dirty="0"/>
                      <a:t>M</a:t>
                    </a:r>
                  </a:p>
                </c:rich>
              </c:tx>
              <c:dLblPos val="ctr"/>
              <c:showLegendKey val="0"/>
              <c:showVal val="0"/>
              <c:showCatName val="0"/>
              <c:showSerName val="0"/>
              <c:showPercent val="0"/>
              <c:showBubbleSize val="0"/>
              <c:extLst>
                <c:ext xmlns:c15="http://schemas.microsoft.com/office/drawing/2012/chart" uri="{CE6537A1-D6FC-4f65-9D91-7224C49458BB}">
                  <c15:layout>
                    <c:manualLayout>
                      <c:w val="0.14660130361391718"/>
                      <c:h val="5.9945412083867944E-2"/>
                    </c:manualLayout>
                  </c15:layout>
                  <c15:dlblFieldTable/>
                  <c15:showDataLabelsRange val="1"/>
                </c:ext>
                <c:ext xmlns:c16="http://schemas.microsoft.com/office/drawing/2014/chart" uri="{C3380CC4-5D6E-409C-BE32-E72D297353CC}">
                  <c16:uniqueId val="{00000001-EF90-4738-861C-8EE53E46F520}"/>
                </c:ext>
              </c:extLst>
            </c:dLbl>
            <c:dLbl>
              <c:idx val="2"/>
              <c:layout>
                <c:manualLayout>
                  <c:x val="-3.6084464540702453E-3"/>
                  <c:y val="-0.34299087464552591"/>
                </c:manualLayout>
              </c:layout>
              <c:tx>
                <c:rich>
                  <a:bodyPr/>
                  <a:lstStyle/>
                  <a:p>
                    <a:r>
                      <a:rPr lang="en-US" dirty="0"/>
                      <a:t>$</a:t>
                    </a:r>
                    <a:fld id="{B020DAE8-F0A8-46A5-AA7A-E0F8B6388333}" type="CELLRANGE">
                      <a:rPr lang="en-US" smtClean="0"/>
                      <a:pPr/>
                      <a:t>[CELLRANGE]</a:t>
                    </a:fld>
                    <a:r>
                      <a:rPr lang="en-US" dirty="0"/>
                      <a:t>M</a:t>
                    </a:r>
                  </a:p>
                </c:rich>
              </c:tx>
              <c:dLblPos val="ctr"/>
              <c:showLegendKey val="0"/>
              <c:showVal val="0"/>
              <c:showCatName val="0"/>
              <c:showSerName val="0"/>
              <c:showPercent val="0"/>
              <c:showBubbleSize val="0"/>
              <c:extLst>
                <c:ext xmlns:c15="http://schemas.microsoft.com/office/drawing/2012/chart" uri="{CE6537A1-D6FC-4f65-9D91-7224C49458BB}">
                  <c15:layout>
                    <c:manualLayout>
                      <c:w val="0.14979067939416313"/>
                      <c:h val="5.9945562236811904E-2"/>
                    </c:manualLayout>
                  </c15:layout>
                  <c15:dlblFieldTable/>
                  <c15:showDataLabelsRange val="1"/>
                </c:ext>
                <c:ext xmlns:c16="http://schemas.microsoft.com/office/drawing/2014/chart" uri="{C3380CC4-5D6E-409C-BE32-E72D297353CC}">
                  <c16:uniqueId val="{00000002-EF90-4738-861C-8EE53E46F520}"/>
                </c:ext>
              </c:extLst>
            </c:dLbl>
            <c:dLbl>
              <c:idx val="3"/>
              <c:layout>
                <c:manualLayout>
                  <c:x val="-3.3844646199880594E-3"/>
                  <c:y val="-0.40909795363330781"/>
                </c:manualLayout>
              </c:layout>
              <c:tx>
                <c:rich>
                  <a:bodyPr/>
                  <a:lstStyle/>
                  <a:p>
                    <a:r>
                      <a:rPr lang="en-US" dirty="0"/>
                      <a:t>$</a:t>
                    </a:r>
                    <a:fld id="{064E29B4-4B21-4D09-8249-CAC3FF26C953}" type="CELLRANGE">
                      <a:rPr lang="en-US" smtClean="0"/>
                      <a:pPr/>
                      <a:t>[CELLRANGE]</a:t>
                    </a:fld>
                    <a:r>
                      <a:rPr lang="en-US" dirty="0"/>
                      <a:t>M</a:t>
                    </a:r>
                  </a:p>
                </c:rich>
              </c:tx>
              <c:dLblPos val="ctr"/>
              <c:showLegendKey val="0"/>
              <c:showVal val="0"/>
              <c:showCatName val="0"/>
              <c:showSerName val="0"/>
              <c:showPercent val="0"/>
              <c:showBubbleSize val="0"/>
              <c:extLst>
                <c:ext xmlns:c15="http://schemas.microsoft.com/office/drawing/2012/chart" uri="{CE6537A1-D6FC-4f65-9D91-7224C49458BB}">
                  <c15:layout>
                    <c:manualLayout>
                      <c:w val="0.1529800875454867"/>
                      <c:h val="5.6599518327757906E-2"/>
                    </c:manualLayout>
                  </c15:layout>
                  <c15:dlblFieldTable/>
                  <c15:showDataLabelsRange val="1"/>
                </c:ext>
                <c:ext xmlns:c16="http://schemas.microsoft.com/office/drawing/2014/chart" uri="{C3380CC4-5D6E-409C-BE32-E72D297353CC}">
                  <c16:uniqueId val="{00000003-EF90-4738-861C-8EE53E46F520}"/>
                </c:ext>
              </c:extLst>
            </c:dLbl>
            <c:dLbl>
              <c:idx val="4"/>
              <c:layout>
                <c:manualLayout>
                  <c:x val="-4.1910370794996215E-4"/>
                  <c:y val="-0.56512387949265697"/>
                </c:manualLayout>
              </c:layout>
              <c:tx>
                <c:rich>
                  <a:bodyPr/>
                  <a:lstStyle/>
                  <a:p>
                    <a:r>
                      <a:rPr lang="en-US" dirty="0"/>
                      <a:t>$</a:t>
                    </a:r>
                    <a:fld id="{A40C773D-B8D7-4DEF-A6B8-1240AC6450FE}" type="CELLRANGE">
                      <a:rPr lang="en-US" smtClean="0"/>
                      <a:pPr/>
                      <a:t>[CELLRANGE]</a:t>
                    </a:fld>
                    <a:r>
                      <a:rPr lang="en-US" dirty="0"/>
                      <a:t>M</a:t>
                    </a:r>
                  </a:p>
                </c:rich>
              </c:tx>
              <c:dLblPos val="ctr"/>
              <c:showLegendKey val="0"/>
              <c:showVal val="0"/>
              <c:showCatName val="0"/>
              <c:showSerName val="0"/>
              <c:showPercent val="0"/>
              <c:showBubbleSize val="0"/>
              <c:extLst>
                <c:ext xmlns:c15="http://schemas.microsoft.com/office/drawing/2012/chart" uri="{CE6537A1-D6FC-4f65-9D91-7224C49458BB}">
                  <c15:layout>
                    <c:manualLayout>
                      <c:w val="0.14341186309151593"/>
                      <c:h val="6.3291606145865917E-2"/>
                    </c:manualLayout>
                  </c15:layout>
                  <c15:dlblFieldTable/>
                  <c15:showDataLabelsRange val="1"/>
                </c:ext>
                <c:ext xmlns:c16="http://schemas.microsoft.com/office/drawing/2014/chart" uri="{C3380CC4-5D6E-409C-BE32-E72D297353CC}">
                  <c16:uniqueId val="{00000004-EF90-4738-861C-8EE53E46F520}"/>
                </c:ext>
              </c:extLst>
            </c:dLbl>
            <c:dLbl>
              <c:idx val="5"/>
              <c:layout>
                <c:manualLayout>
                  <c:x val="-3.6085257396753778E-3"/>
                  <c:y val="-0.64867956125618276"/>
                </c:manualLayout>
              </c:layout>
              <c:tx>
                <c:rich>
                  <a:bodyPr/>
                  <a:lstStyle/>
                  <a:p>
                    <a:r>
                      <a:rPr lang="en-US" dirty="0"/>
                      <a:t>$</a:t>
                    </a:r>
                    <a:fld id="{234C9389-44FE-4E17-8525-3143A483CC6C}" type="CELLRANGE">
                      <a:rPr lang="en-US" smtClean="0"/>
                      <a:pPr/>
                      <a:t>[CELLRANGE]</a:t>
                    </a:fld>
                    <a:r>
                      <a:rPr lang="en-US" dirty="0"/>
                      <a:t>M</a:t>
                    </a:r>
                  </a:p>
                </c:rich>
              </c:tx>
              <c:dLblPos val="ctr"/>
              <c:showLegendKey val="0"/>
              <c:showVal val="0"/>
              <c:showCatName val="0"/>
              <c:showSerName val="0"/>
              <c:showPercent val="0"/>
              <c:showBubbleSize val="0"/>
              <c:extLst>
                <c:ext xmlns:c15="http://schemas.microsoft.com/office/drawing/2012/chart" uri="{CE6537A1-D6FC-4f65-9D91-7224C49458BB}">
                  <c15:layout>
                    <c:manualLayout>
                      <c:w val="0.13703304678886871"/>
                      <c:h val="5.9945562236811904E-2"/>
                    </c:manualLayout>
                  </c15:layout>
                  <c15:dlblFieldTable/>
                  <c15:showDataLabelsRange val="1"/>
                </c:ext>
                <c:ext xmlns:c16="http://schemas.microsoft.com/office/drawing/2014/chart" uri="{C3380CC4-5D6E-409C-BE32-E72D297353CC}">
                  <c16:uniqueId val="{00000005-EF90-4738-861C-8EE53E46F520}"/>
                </c:ext>
              </c:extLst>
            </c:dLbl>
            <c:dLbl>
              <c:idx val="6"/>
              <c:tx>
                <c:rich>
                  <a:bodyPr/>
                  <a:lstStyle/>
                  <a:p>
                    <a:endParaRPr lang="en-US"/>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EF90-4738-861C-8EE53E46F520}"/>
                </c:ext>
              </c:extLst>
            </c:dLbl>
            <c:spPr>
              <a:noFill/>
              <a:ln>
                <a:noFill/>
              </a:ln>
              <a:effectLst/>
            </c:spPr>
            <c:txPr>
              <a:bodyPr rot="0" spcFirstLastPara="1" vertOverflow="overflow" horzOverflow="overflow" vert="horz" wrap="square" lIns="38100" tIns="19050" rIns="38100" bIns="19050" anchor="t" anchorCtr="1">
                <a:normAutofit/>
              </a:bodyPr>
              <a:lstStyle/>
              <a:p>
                <a:pPr>
                  <a:defRPr sz="1400" b="1" i="0" u="none" strike="noStrike" kern="1200" baseline="0">
                    <a:solidFill>
                      <a:schemeClr val="tx1"/>
                    </a:solidFill>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DataLabelsRange val="1"/>
                <c15:showLeaderLines val="0"/>
              </c:ext>
            </c:extLst>
          </c:dLbls>
          <c:cat>
            <c:strRef>
              <c:f>Sheet1!$A$3:$A$9</c:f>
              <c:strCache>
                <c:ptCount val="7"/>
                <c:pt idx="0">
                  <c:v>2016</c:v>
                </c:pt>
                <c:pt idx="1">
                  <c:v>2017</c:v>
                </c:pt>
                <c:pt idx="2">
                  <c:v>2018</c:v>
                </c:pt>
                <c:pt idx="3">
                  <c:v>2019</c:v>
                </c:pt>
                <c:pt idx="4">
                  <c:v>2020PF**</c:v>
                </c:pt>
                <c:pt idx="5">
                  <c:v>2021</c:v>
                </c:pt>
                <c:pt idx="6">
                  <c:v>2022PF***</c:v>
                </c:pt>
              </c:strCache>
            </c:strRef>
          </c:cat>
          <c:val>
            <c:numRef>
              <c:f>Sheet1!$B$3:$B$9</c:f>
              <c:numCache>
                <c:formatCode>_(* #,##0.0_);_(* \(#,##0.0\);_(* "-"??_);_(@_)</c:formatCode>
                <c:ptCount val="7"/>
                <c:pt idx="0">
                  <c:v>3.0999999999999996</c:v>
                </c:pt>
                <c:pt idx="1">
                  <c:v>2.5</c:v>
                </c:pt>
                <c:pt idx="2">
                  <c:v>3.0999999999999996</c:v>
                </c:pt>
                <c:pt idx="3">
                  <c:v>4.5</c:v>
                </c:pt>
                <c:pt idx="4">
                  <c:v>7.6999999999999993</c:v>
                </c:pt>
                <c:pt idx="5">
                  <c:v>18.3</c:v>
                </c:pt>
                <c:pt idx="6">
                  <c:v>9.8424714599667187</c:v>
                </c:pt>
              </c:numCache>
            </c:numRef>
          </c:val>
          <c:extLst>
            <c:ext xmlns:c15="http://schemas.microsoft.com/office/drawing/2012/chart" uri="{02D57815-91ED-43cb-92C2-25804820EDAC}">
              <c15:datalabelsRange>
                <c15:f>Sheet1!$K$3:$K$8</c15:f>
                <c15:dlblRangeCache>
                  <c:ptCount val="6"/>
                  <c:pt idx="0">
                    <c:v>340</c:v>
                  </c:pt>
                  <c:pt idx="1">
                    <c:v>405</c:v>
                  </c:pt>
                  <c:pt idx="2">
                    <c:v>455</c:v>
                  </c:pt>
                  <c:pt idx="3">
                    <c:v>550</c:v>
                  </c:pt>
                  <c:pt idx="4">
                    <c:v>790</c:v>
                  </c:pt>
                  <c:pt idx="5">
                    <c:v>915</c:v>
                  </c:pt>
                </c15:dlblRangeCache>
              </c15:datalabelsRange>
            </c:ext>
            <c:ext xmlns:c16="http://schemas.microsoft.com/office/drawing/2014/chart" uri="{C3380CC4-5D6E-409C-BE32-E72D297353CC}">
              <c16:uniqueId val="{00000007-EF90-4738-861C-8EE53E46F520}"/>
            </c:ext>
          </c:extLst>
        </c:ser>
        <c:ser>
          <c:idx val="4"/>
          <c:order val="1"/>
          <c:tx>
            <c:strRef>
              <c:f>Sheet1!$C$2</c:f>
              <c:strCache>
                <c:ptCount val="1"/>
                <c:pt idx="0">
                  <c:v>Human Health &amp; Safety</c:v>
                </c:pt>
              </c:strCache>
            </c:strRef>
          </c:tx>
          <c:spPr>
            <a:solidFill>
              <a:srgbClr val="E25E32"/>
            </a:solidFill>
            <a:ln>
              <a:noFill/>
            </a:ln>
            <a:effectLst/>
          </c:spPr>
          <c:invertIfNegative val="0"/>
          <c:cat>
            <c:strRef>
              <c:f>Sheet1!$A$3:$A$9</c:f>
              <c:strCache>
                <c:ptCount val="7"/>
                <c:pt idx="0">
                  <c:v>2016</c:v>
                </c:pt>
                <c:pt idx="1">
                  <c:v>2017</c:v>
                </c:pt>
                <c:pt idx="2">
                  <c:v>2018</c:v>
                </c:pt>
                <c:pt idx="3">
                  <c:v>2019</c:v>
                </c:pt>
                <c:pt idx="4">
                  <c:v>2020PF**</c:v>
                </c:pt>
                <c:pt idx="5">
                  <c:v>2021</c:v>
                </c:pt>
                <c:pt idx="6">
                  <c:v>2022PF***</c:v>
                </c:pt>
              </c:strCache>
            </c:strRef>
          </c:cat>
          <c:val>
            <c:numRef>
              <c:f>Sheet1!$C$3:$C$9</c:f>
              <c:numCache>
                <c:formatCode>_(* #,##0.0_);_(* \(#,##0.0\);_(* "-"??_);_(@_)</c:formatCode>
                <c:ptCount val="7"/>
                <c:pt idx="0">
                  <c:v>17.2</c:v>
                </c:pt>
                <c:pt idx="1">
                  <c:v>19.099999999999998</c:v>
                </c:pt>
                <c:pt idx="2">
                  <c:v>22.400000000000002</c:v>
                </c:pt>
                <c:pt idx="3">
                  <c:v>27.4</c:v>
                </c:pt>
                <c:pt idx="4">
                  <c:v>46.4</c:v>
                </c:pt>
                <c:pt idx="5">
                  <c:v>38.9</c:v>
                </c:pt>
                <c:pt idx="6">
                  <c:v>280.95431590284278</c:v>
                </c:pt>
              </c:numCache>
            </c:numRef>
          </c:val>
          <c:extLst>
            <c:ext xmlns:c16="http://schemas.microsoft.com/office/drawing/2014/chart" uri="{C3380CC4-5D6E-409C-BE32-E72D297353CC}">
              <c16:uniqueId val="{00000009-EF90-4738-861C-8EE53E46F520}"/>
            </c:ext>
          </c:extLst>
        </c:ser>
        <c:ser>
          <c:idx val="3"/>
          <c:order val="2"/>
          <c:tx>
            <c:strRef>
              <c:f>Sheet1!$D$2</c:f>
              <c:strCache>
                <c:ptCount val="1"/>
                <c:pt idx="0">
                  <c:v>Reduced Energy Use</c:v>
                </c:pt>
              </c:strCache>
            </c:strRef>
          </c:tx>
          <c:spPr>
            <a:solidFill>
              <a:srgbClr val="FF9933"/>
            </a:solidFill>
            <a:ln>
              <a:noFill/>
            </a:ln>
            <a:effectLst/>
          </c:spPr>
          <c:invertIfNegative val="0"/>
          <c:cat>
            <c:strRef>
              <c:f>Sheet1!$A$3:$A$9</c:f>
              <c:strCache>
                <c:ptCount val="7"/>
                <c:pt idx="0">
                  <c:v>2016</c:v>
                </c:pt>
                <c:pt idx="1">
                  <c:v>2017</c:v>
                </c:pt>
                <c:pt idx="2">
                  <c:v>2018</c:v>
                </c:pt>
                <c:pt idx="3">
                  <c:v>2019</c:v>
                </c:pt>
                <c:pt idx="4">
                  <c:v>2020PF**</c:v>
                </c:pt>
                <c:pt idx="5">
                  <c:v>2021</c:v>
                </c:pt>
                <c:pt idx="6">
                  <c:v>2022PF***</c:v>
                </c:pt>
              </c:strCache>
            </c:strRef>
          </c:cat>
          <c:val>
            <c:numRef>
              <c:f>Sheet1!$D$3:$D$9</c:f>
              <c:numCache>
                <c:formatCode>_(* #,##0.0_);_(* \(#,##0.0\);_(* "-"??_);_(@_)</c:formatCode>
                <c:ptCount val="7"/>
                <c:pt idx="0">
                  <c:v>6.3</c:v>
                </c:pt>
                <c:pt idx="1">
                  <c:v>6.7</c:v>
                </c:pt>
                <c:pt idx="2">
                  <c:v>11.899999999999999</c:v>
                </c:pt>
                <c:pt idx="3">
                  <c:v>10.199999999999999</c:v>
                </c:pt>
                <c:pt idx="4">
                  <c:v>36.400000000000006</c:v>
                </c:pt>
                <c:pt idx="5">
                  <c:v>45.7</c:v>
                </c:pt>
                <c:pt idx="6">
                  <c:v>42.823775928474106</c:v>
                </c:pt>
              </c:numCache>
            </c:numRef>
          </c:val>
          <c:extLst>
            <c:ext xmlns:c16="http://schemas.microsoft.com/office/drawing/2014/chart" uri="{C3380CC4-5D6E-409C-BE32-E72D297353CC}">
              <c16:uniqueId val="{00000008-EF90-4738-861C-8EE53E46F520}"/>
            </c:ext>
          </c:extLst>
        </c:ser>
        <c:ser>
          <c:idx val="5"/>
          <c:order val="3"/>
          <c:tx>
            <c:strRef>
              <c:f>Sheet1!$E$2</c:f>
              <c:strCache>
                <c:ptCount val="1"/>
                <c:pt idx="0">
                  <c:v>Sustainable Infrastructure</c:v>
                </c:pt>
              </c:strCache>
            </c:strRef>
          </c:tx>
          <c:spPr>
            <a:solidFill>
              <a:srgbClr val="F5B844"/>
            </a:solidFill>
            <a:ln>
              <a:noFill/>
            </a:ln>
            <a:effectLst/>
          </c:spPr>
          <c:invertIfNegative val="0"/>
          <c:cat>
            <c:strRef>
              <c:f>Sheet1!$A$3:$A$9</c:f>
              <c:strCache>
                <c:ptCount val="7"/>
                <c:pt idx="0">
                  <c:v>2016</c:v>
                </c:pt>
                <c:pt idx="1">
                  <c:v>2017</c:v>
                </c:pt>
                <c:pt idx="2">
                  <c:v>2018</c:v>
                </c:pt>
                <c:pt idx="3">
                  <c:v>2019</c:v>
                </c:pt>
                <c:pt idx="4">
                  <c:v>2020PF**</c:v>
                </c:pt>
                <c:pt idx="5">
                  <c:v>2021</c:v>
                </c:pt>
                <c:pt idx="6">
                  <c:v>2022PF***</c:v>
                </c:pt>
              </c:strCache>
            </c:strRef>
          </c:cat>
          <c:val>
            <c:numRef>
              <c:f>Sheet1!$E$3:$E$9</c:f>
              <c:numCache>
                <c:formatCode>_(* #,##0.0_);_(* \(#,##0.0\);_(* "-"??_);_(@_)</c:formatCode>
                <c:ptCount val="7"/>
                <c:pt idx="0">
                  <c:v>38.299999999999997</c:v>
                </c:pt>
                <c:pt idx="1">
                  <c:v>45.2</c:v>
                </c:pt>
                <c:pt idx="2">
                  <c:v>44.300000000000004</c:v>
                </c:pt>
                <c:pt idx="3">
                  <c:v>84.7</c:v>
                </c:pt>
                <c:pt idx="4">
                  <c:v>78.7</c:v>
                </c:pt>
                <c:pt idx="5">
                  <c:v>75</c:v>
                </c:pt>
                <c:pt idx="6">
                  <c:v>113.720413001792</c:v>
                </c:pt>
              </c:numCache>
            </c:numRef>
          </c:val>
          <c:extLst>
            <c:ext xmlns:c16="http://schemas.microsoft.com/office/drawing/2014/chart" uri="{C3380CC4-5D6E-409C-BE32-E72D297353CC}">
              <c16:uniqueId val="{0000000A-EF90-4738-861C-8EE53E46F520}"/>
            </c:ext>
          </c:extLst>
        </c:ser>
        <c:ser>
          <c:idx val="6"/>
          <c:order val="4"/>
          <c:tx>
            <c:strRef>
              <c:f>Sheet1!$F$2</c:f>
              <c:strCache>
                <c:ptCount val="1"/>
                <c:pt idx="0">
                  <c:v>VOC Reduction</c:v>
                </c:pt>
              </c:strCache>
            </c:strRef>
          </c:tx>
          <c:spPr>
            <a:solidFill>
              <a:srgbClr val="42AC46"/>
            </a:solidFill>
            <a:ln>
              <a:noFill/>
            </a:ln>
            <a:effectLst/>
          </c:spPr>
          <c:invertIfNegative val="0"/>
          <c:cat>
            <c:strRef>
              <c:f>Sheet1!$A$3:$A$9</c:f>
              <c:strCache>
                <c:ptCount val="7"/>
                <c:pt idx="0">
                  <c:v>2016</c:v>
                </c:pt>
                <c:pt idx="1">
                  <c:v>2017</c:v>
                </c:pt>
                <c:pt idx="2">
                  <c:v>2018</c:v>
                </c:pt>
                <c:pt idx="3">
                  <c:v>2019</c:v>
                </c:pt>
                <c:pt idx="4">
                  <c:v>2020PF**</c:v>
                </c:pt>
                <c:pt idx="5">
                  <c:v>2021</c:v>
                </c:pt>
                <c:pt idx="6">
                  <c:v>2022PF***</c:v>
                </c:pt>
              </c:strCache>
            </c:strRef>
          </c:cat>
          <c:val>
            <c:numRef>
              <c:f>Sheet1!$F$3:$F$9</c:f>
              <c:numCache>
                <c:formatCode>_(* #,##0.0_);_(* \(#,##0.0\);_(* "-"??_);_(@_)</c:formatCode>
                <c:ptCount val="7"/>
                <c:pt idx="0">
                  <c:v>34.1</c:v>
                </c:pt>
                <c:pt idx="1">
                  <c:v>42.300000000000004</c:v>
                </c:pt>
                <c:pt idx="2">
                  <c:v>55.2</c:v>
                </c:pt>
                <c:pt idx="3">
                  <c:v>54</c:v>
                </c:pt>
                <c:pt idx="4">
                  <c:v>80.3</c:v>
                </c:pt>
                <c:pt idx="5">
                  <c:v>81.7</c:v>
                </c:pt>
                <c:pt idx="6">
                  <c:v>68.826606200296609</c:v>
                </c:pt>
              </c:numCache>
            </c:numRef>
          </c:val>
          <c:extLst>
            <c:ext xmlns:c16="http://schemas.microsoft.com/office/drawing/2014/chart" uri="{C3380CC4-5D6E-409C-BE32-E72D297353CC}">
              <c16:uniqueId val="{0000000B-EF90-4738-861C-8EE53E46F520}"/>
            </c:ext>
          </c:extLst>
        </c:ser>
        <c:ser>
          <c:idx val="7"/>
          <c:order val="5"/>
          <c:tx>
            <c:strRef>
              <c:f>Sheet1!$G$2</c:f>
              <c:strCache>
                <c:ptCount val="1"/>
                <c:pt idx="0">
                  <c:v>Recycle Solutions</c:v>
                </c:pt>
              </c:strCache>
            </c:strRef>
          </c:tx>
          <c:spPr>
            <a:solidFill>
              <a:srgbClr val="92D050"/>
            </a:solidFill>
            <a:ln>
              <a:noFill/>
            </a:ln>
            <a:effectLst/>
          </c:spPr>
          <c:invertIfNegative val="0"/>
          <c:cat>
            <c:strRef>
              <c:f>Sheet1!$A$3:$A$9</c:f>
              <c:strCache>
                <c:ptCount val="7"/>
                <c:pt idx="0">
                  <c:v>2016</c:v>
                </c:pt>
                <c:pt idx="1">
                  <c:v>2017</c:v>
                </c:pt>
                <c:pt idx="2">
                  <c:v>2018</c:v>
                </c:pt>
                <c:pt idx="3">
                  <c:v>2019</c:v>
                </c:pt>
                <c:pt idx="4">
                  <c:v>2020PF**</c:v>
                </c:pt>
                <c:pt idx="5">
                  <c:v>2021</c:v>
                </c:pt>
                <c:pt idx="6">
                  <c:v>2022PF***</c:v>
                </c:pt>
              </c:strCache>
            </c:strRef>
          </c:cat>
          <c:val>
            <c:numRef>
              <c:f>Sheet1!$G$3:$G$9</c:f>
              <c:numCache>
                <c:formatCode>_(* #,##0.0_);_(* \(#,##0.0\);_(* "-"??_);_(@_)</c:formatCode>
                <c:ptCount val="7"/>
                <c:pt idx="0">
                  <c:v>50.9</c:v>
                </c:pt>
                <c:pt idx="1">
                  <c:v>64.900000000000006</c:v>
                </c:pt>
                <c:pt idx="2">
                  <c:v>73.5</c:v>
                </c:pt>
                <c:pt idx="3">
                  <c:v>85.3</c:v>
                </c:pt>
                <c:pt idx="4">
                  <c:v>147.30000000000001</c:v>
                </c:pt>
                <c:pt idx="5">
                  <c:v>138.9</c:v>
                </c:pt>
                <c:pt idx="6">
                  <c:v>168.57050339894047</c:v>
                </c:pt>
              </c:numCache>
            </c:numRef>
          </c:val>
          <c:extLst>
            <c:ext xmlns:c16="http://schemas.microsoft.com/office/drawing/2014/chart" uri="{C3380CC4-5D6E-409C-BE32-E72D297353CC}">
              <c16:uniqueId val="{0000000C-EF90-4738-861C-8EE53E46F520}"/>
            </c:ext>
          </c:extLst>
        </c:ser>
        <c:ser>
          <c:idx val="8"/>
          <c:order val="6"/>
          <c:tx>
            <c:strRef>
              <c:f>Sheet1!$H$2</c:f>
              <c:strCache>
                <c:ptCount val="1"/>
                <c:pt idx="0">
                  <c:v>Eco-Conscious</c:v>
                </c:pt>
              </c:strCache>
            </c:strRef>
          </c:tx>
          <c:spPr>
            <a:solidFill>
              <a:srgbClr val="00B3E9"/>
            </a:solidFill>
            <a:ln>
              <a:noFill/>
            </a:ln>
            <a:effectLst/>
          </c:spPr>
          <c:invertIfNegative val="0"/>
          <c:cat>
            <c:strRef>
              <c:f>Sheet1!$A$3:$A$9</c:f>
              <c:strCache>
                <c:ptCount val="7"/>
                <c:pt idx="0">
                  <c:v>2016</c:v>
                </c:pt>
                <c:pt idx="1">
                  <c:v>2017</c:v>
                </c:pt>
                <c:pt idx="2">
                  <c:v>2018</c:v>
                </c:pt>
                <c:pt idx="3">
                  <c:v>2019</c:v>
                </c:pt>
                <c:pt idx="4">
                  <c:v>2020PF**</c:v>
                </c:pt>
                <c:pt idx="5">
                  <c:v>2021</c:v>
                </c:pt>
                <c:pt idx="6">
                  <c:v>2022PF***</c:v>
                </c:pt>
              </c:strCache>
            </c:strRef>
          </c:cat>
          <c:val>
            <c:numRef>
              <c:f>Sheet1!$H$3:$H$9</c:f>
              <c:numCache>
                <c:formatCode>_(* #,##0.0_);_(* \(#,##0.0\);_(* "-"??_);_(@_)</c:formatCode>
                <c:ptCount val="7"/>
                <c:pt idx="0">
                  <c:v>79.200000000000017</c:v>
                </c:pt>
                <c:pt idx="1">
                  <c:v>95.600000000000009</c:v>
                </c:pt>
                <c:pt idx="2">
                  <c:v>96.1</c:v>
                </c:pt>
                <c:pt idx="3">
                  <c:v>118.00000000000003</c:v>
                </c:pt>
                <c:pt idx="4">
                  <c:v>148.9</c:v>
                </c:pt>
                <c:pt idx="5">
                  <c:v>204.5</c:v>
                </c:pt>
                <c:pt idx="6">
                  <c:v>179.56156308602399</c:v>
                </c:pt>
              </c:numCache>
            </c:numRef>
          </c:val>
          <c:extLst>
            <c:ext xmlns:c16="http://schemas.microsoft.com/office/drawing/2014/chart" uri="{C3380CC4-5D6E-409C-BE32-E72D297353CC}">
              <c16:uniqueId val="{0000000D-EF90-4738-861C-8EE53E46F520}"/>
            </c:ext>
          </c:extLst>
        </c:ser>
        <c:ser>
          <c:idx val="0"/>
          <c:order val="7"/>
          <c:tx>
            <c:strRef>
              <c:f>Sheet1!$I$2</c:f>
              <c:strCache>
                <c:ptCount val="1"/>
                <c:pt idx="0">
                  <c:v>Lightweighting</c:v>
                </c:pt>
              </c:strCache>
            </c:strRef>
          </c:tx>
          <c:spPr>
            <a:solidFill>
              <a:srgbClr val="385494"/>
            </a:solidFill>
            <a:ln>
              <a:noFill/>
            </a:ln>
            <a:effectLst/>
          </c:spPr>
          <c:invertIfNegative val="0"/>
          <c:cat>
            <c:strRef>
              <c:f>Sheet1!$A$3:$A$9</c:f>
              <c:strCache>
                <c:ptCount val="7"/>
                <c:pt idx="0">
                  <c:v>2016</c:v>
                </c:pt>
                <c:pt idx="1">
                  <c:v>2017</c:v>
                </c:pt>
                <c:pt idx="2">
                  <c:v>2018</c:v>
                </c:pt>
                <c:pt idx="3">
                  <c:v>2019</c:v>
                </c:pt>
                <c:pt idx="4">
                  <c:v>2020PF**</c:v>
                </c:pt>
                <c:pt idx="5">
                  <c:v>2021</c:v>
                </c:pt>
                <c:pt idx="6">
                  <c:v>2022PF***</c:v>
                </c:pt>
              </c:strCache>
            </c:strRef>
          </c:cat>
          <c:val>
            <c:numRef>
              <c:f>Sheet1!$I$3:$I$9</c:f>
              <c:numCache>
                <c:formatCode>_(* #,##0.0_);_(* \(#,##0.0\);_(* "-"??_);_(@_)</c:formatCode>
                <c:ptCount val="7"/>
                <c:pt idx="0">
                  <c:v>111.8</c:v>
                </c:pt>
                <c:pt idx="1">
                  <c:v>129.4</c:v>
                </c:pt>
                <c:pt idx="2">
                  <c:v>147.9</c:v>
                </c:pt>
                <c:pt idx="3">
                  <c:v>162.69999999999999</c:v>
                </c:pt>
                <c:pt idx="4">
                  <c:v>245.8</c:v>
                </c:pt>
                <c:pt idx="5">
                  <c:v>311.7</c:v>
                </c:pt>
                <c:pt idx="6">
                  <c:v>310.97403155678302</c:v>
                </c:pt>
              </c:numCache>
            </c:numRef>
          </c:val>
          <c:extLst>
            <c:ext xmlns:c16="http://schemas.microsoft.com/office/drawing/2014/chart" uri="{C3380CC4-5D6E-409C-BE32-E72D297353CC}">
              <c16:uniqueId val="{0000000E-EF90-4738-861C-8EE53E46F520}"/>
            </c:ext>
          </c:extLst>
        </c:ser>
        <c:ser>
          <c:idx val="1"/>
          <c:order val="8"/>
          <c:tx>
            <c:strRef>
              <c:f>Sheet1!$J$2</c:f>
              <c:strCache>
                <c:ptCount val="1"/>
                <c:pt idx="0">
                  <c:v>Column1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Sheet1!$A$3:$A$9</c:f>
              <c:strCache>
                <c:ptCount val="7"/>
                <c:pt idx="0">
                  <c:v>2016</c:v>
                </c:pt>
                <c:pt idx="1">
                  <c:v>2017</c:v>
                </c:pt>
                <c:pt idx="2">
                  <c:v>2018</c:v>
                </c:pt>
                <c:pt idx="3">
                  <c:v>2019</c:v>
                </c:pt>
                <c:pt idx="4">
                  <c:v>2020PF**</c:v>
                </c:pt>
                <c:pt idx="5">
                  <c:v>2021</c:v>
                </c:pt>
                <c:pt idx="6">
                  <c:v>2022PF***</c:v>
                </c:pt>
              </c:strCache>
            </c:strRef>
          </c:cat>
          <c:val>
            <c:numRef>
              <c:f>Sheet1!$J$3:$J$9</c:f>
              <c:numCache>
                <c:formatCode>General</c:formatCode>
                <c:ptCount val="7"/>
              </c:numCache>
            </c:numRef>
          </c:val>
          <c:extLst>
            <c:ext xmlns:c16="http://schemas.microsoft.com/office/drawing/2014/chart" uri="{C3380CC4-5D6E-409C-BE32-E72D297353CC}">
              <c16:uniqueId val="{0000000F-EF90-4738-861C-8EE53E46F520}"/>
            </c:ext>
          </c:extLst>
        </c:ser>
        <c:dLbls>
          <c:showLegendKey val="0"/>
          <c:showVal val="0"/>
          <c:showCatName val="0"/>
          <c:showSerName val="0"/>
          <c:showPercent val="0"/>
          <c:showBubbleSize val="0"/>
        </c:dLbls>
        <c:gapWidth val="125"/>
        <c:overlap val="100"/>
        <c:axId val="578446624"/>
        <c:axId val="578439080"/>
        <c:extLst>
          <c:ext xmlns:c15="http://schemas.microsoft.com/office/drawing/2012/chart" uri="{02D57815-91ED-43cb-92C2-25804820EDAC}">
            <c15:filteredBarSeries>
              <c15:ser>
                <c:idx val="9"/>
                <c:order val="9"/>
                <c:tx>
                  <c:strRef>
                    <c:extLst>
                      <c:ext uri="{02D57815-91ED-43cb-92C2-25804820EDAC}">
                        <c15:formulaRef>
                          <c15:sqref>Sheet1!$K$2</c15:sqref>
                        </c15:formulaRef>
                      </c:ext>
                    </c:extLst>
                    <c:strCache>
                      <c:ptCount val="1"/>
                      <c:pt idx="0">
                        <c:v>Total</c:v>
                      </c:pt>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Sheet1!$A$3:$A$9</c15:sqref>
                        </c15:formulaRef>
                      </c:ext>
                    </c:extLst>
                    <c:strCache>
                      <c:ptCount val="7"/>
                      <c:pt idx="0">
                        <c:v>2016</c:v>
                      </c:pt>
                      <c:pt idx="1">
                        <c:v>2017</c:v>
                      </c:pt>
                      <c:pt idx="2">
                        <c:v>2018</c:v>
                      </c:pt>
                      <c:pt idx="3">
                        <c:v>2019</c:v>
                      </c:pt>
                      <c:pt idx="4">
                        <c:v>2020PF**</c:v>
                      </c:pt>
                      <c:pt idx="5">
                        <c:v>2021</c:v>
                      </c:pt>
                      <c:pt idx="6">
                        <c:v>2022PF***</c:v>
                      </c:pt>
                    </c:strCache>
                  </c:strRef>
                </c:cat>
                <c:val>
                  <c:numRef>
                    <c:extLst>
                      <c:ext uri="{02D57815-91ED-43cb-92C2-25804820EDAC}">
                        <c15:formulaRef>
                          <c15:sqref>Sheet1!$K$3:$K$9</c15:sqref>
                        </c15:formulaRef>
                      </c:ext>
                    </c:extLst>
                    <c:numCache>
                      <c:formatCode>General</c:formatCode>
                      <c:ptCount val="7"/>
                      <c:pt idx="0">
                        <c:v>340</c:v>
                      </c:pt>
                      <c:pt idx="1">
                        <c:v>405</c:v>
                      </c:pt>
                      <c:pt idx="2">
                        <c:v>455</c:v>
                      </c:pt>
                      <c:pt idx="3">
                        <c:v>550</c:v>
                      </c:pt>
                      <c:pt idx="4">
                        <c:v>790</c:v>
                      </c:pt>
                      <c:pt idx="5" formatCode="0">
                        <c:v>914.7</c:v>
                      </c:pt>
                      <c:pt idx="6" formatCode="0">
                        <c:v>1175.2736805351196</c:v>
                      </c:pt>
                    </c:numCache>
                  </c:numRef>
                </c:val>
                <c:extLst>
                  <c:ext xmlns:c16="http://schemas.microsoft.com/office/drawing/2014/chart" uri="{C3380CC4-5D6E-409C-BE32-E72D297353CC}">
                    <c16:uniqueId val="{00000010-EF90-4738-861C-8EE53E46F520}"/>
                  </c:ext>
                </c:extLst>
              </c15:ser>
            </c15:filteredBarSeries>
          </c:ext>
        </c:extLst>
      </c:barChart>
      <c:catAx>
        <c:axId val="578446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578439080"/>
        <c:crosses val="autoZero"/>
        <c:auto val="1"/>
        <c:lblAlgn val="ctr"/>
        <c:lblOffset val="100"/>
        <c:noMultiLvlLbl val="0"/>
      </c:catAx>
      <c:valAx>
        <c:axId val="578439080"/>
        <c:scaling>
          <c:orientation val="minMax"/>
          <c:max val="1150"/>
          <c:min val="0"/>
        </c:scaling>
        <c:delete val="1"/>
        <c:axPos val="l"/>
        <c:numFmt formatCode="_(* #,##0.0_);_(* \(#,##0.0\);_(* &quot;-&quot;??_);_(@_)" sourceLinked="1"/>
        <c:majorTickMark val="out"/>
        <c:minorTickMark val="none"/>
        <c:tickLblPos val="nextTo"/>
        <c:crossAx val="5784466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075C92-FB60-4304-82EB-8CD9DA7FBC99}" type="doc">
      <dgm:prSet loTypeId="urn:microsoft.com/office/officeart/2005/8/layout/cycle5" loCatId="cycle" qsTypeId="urn:microsoft.com/office/officeart/2005/8/quickstyle/simple1" qsCatId="simple" csTypeId="urn:microsoft.com/office/officeart/2005/8/colors/accent1_5" csCatId="accent1" phldr="1"/>
      <dgm:spPr/>
      <dgm:t>
        <a:bodyPr/>
        <a:lstStyle/>
        <a:p>
          <a:endParaRPr lang="en-US"/>
        </a:p>
      </dgm:t>
    </dgm:pt>
    <dgm:pt modelId="{2A69A5B9-7509-4700-9137-A31E6FFCDC9D}" type="pres">
      <dgm:prSet presAssocID="{98075C92-FB60-4304-82EB-8CD9DA7FBC99}" presName="cycle" presStyleCnt="0">
        <dgm:presLayoutVars>
          <dgm:dir/>
          <dgm:resizeHandles val="exact"/>
        </dgm:presLayoutVars>
      </dgm:prSet>
      <dgm:spPr/>
    </dgm:pt>
  </dgm:ptLst>
  <dgm:cxnLst>
    <dgm:cxn modelId="{247C2C6B-5B54-4100-8254-EB94876CF584}" type="presOf" srcId="{98075C92-FB60-4304-82EB-8CD9DA7FBC99}" destId="{2A69A5B9-7509-4700-9137-A31E6FFCDC9D}" srcOrd="0" destOrd="0" presId="urn:microsoft.com/office/officeart/2005/8/layout/cycle5"/>
  </dgm:cxnLst>
  <dgm:bg/>
  <dgm:whole/>
  <dgm:extLst>
    <a:ext uri="http://schemas.microsoft.com/office/drawing/2008/diagram">
      <dsp:dataModelExt xmlns:dsp="http://schemas.microsoft.com/office/drawing/2008/diagram" relId="rId13"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20.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20.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20.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25.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2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drawings/drawing1.xml><?xml version="1.0" encoding="utf-8"?>
<c:userShapes xmlns:c="http://schemas.openxmlformats.org/drawingml/2006/chart">
  <cdr:relSizeAnchor xmlns:cdr="http://schemas.openxmlformats.org/drawingml/2006/chartDrawing">
    <cdr:from>
      <cdr:x>0</cdr:x>
      <cdr:y>0.95361</cdr:y>
    </cdr:from>
    <cdr:to>
      <cdr:x>0.85981</cdr:x>
      <cdr:y>1</cdr:y>
    </cdr:to>
    <cdr:sp macro="" textlink="">
      <cdr:nvSpPr>
        <cdr:cNvPr id="5" name="TextBox 4"/>
        <cdr:cNvSpPr txBox="1"/>
      </cdr:nvSpPr>
      <cdr:spPr>
        <a:xfrm xmlns:a="http://schemas.openxmlformats.org/drawingml/2006/main">
          <a:off x="0" y="5774851"/>
          <a:ext cx="5366982" cy="28093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0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6AE3EC-F6BC-6C43-86F3-523315996716}" type="datetimeFigureOut">
              <a:rPr lang="en-US" smtClean="0"/>
              <a:t>4/14/23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5BF443-0135-014C-851C-246DBF3C07F9}" type="slidenum">
              <a:rPr lang="en-US" smtClean="0"/>
              <a:t>‹#›</a:t>
            </a:fld>
            <a:endParaRPr lang="en-US"/>
          </a:p>
        </p:txBody>
      </p:sp>
    </p:spTree>
    <p:extLst>
      <p:ext uri="{BB962C8B-B14F-4D97-AF65-F5344CB8AC3E}">
        <p14:creationId xmlns:p14="http://schemas.microsoft.com/office/powerpoint/2010/main" val="2629002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49478">
              <a:buFont typeface="Arial" panose="020B0604020202020204" pitchFamily="34" charset="0"/>
              <a:buChar char="•"/>
              <a:defRPr/>
            </a:pPr>
            <a:endParaRPr lang="en-US" baseline="0" dirty="0"/>
          </a:p>
        </p:txBody>
      </p:sp>
      <p:sp>
        <p:nvSpPr>
          <p:cNvPr id="4" name="Slide Number Placeholder 3"/>
          <p:cNvSpPr>
            <a:spLocks noGrp="1"/>
          </p:cNvSpPr>
          <p:nvPr>
            <p:ph type="sldNum" sz="quarter" idx="10"/>
          </p:nvPr>
        </p:nvSpPr>
        <p:spPr/>
        <p:txBody>
          <a:bodyPr/>
          <a:lstStyle/>
          <a:p>
            <a:pPr defTabSz="967518">
              <a:defRPr/>
            </a:pPr>
            <a:fld id="{7A5BF443-0135-014C-851C-246DBF3C07F9}" type="slidenum">
              <a:rPr lang="en-US">
                <a:solidFill>
                  <a:prstClr val="black"/>
                </a:solidFill>
                <a:latin typeface="Calibri" panose="020F0502020204030204"/>
              </a:rPr>
              <a:pPr defTabSz="967518">
                <a:defRPr/>
              </a:pPr>
              <a:t>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294422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5BF443-0135-014C-851C-246DBF3C07F9}" type="slidenum">
              <a:rPr lang="en-US" smtClean="0"/>
              <a:t>10</a:t>
            </a:fld>
            <a:endParaRPr lang="en-US"/>
          </a:p>
        </p:txBody>
      </p:sp>
    </p:spTree>
    <p:extLst>
      <p:ext uri="{BB962C8B-B14F-4D97-AF65-F5344CB8AC3E}">
        <p14:creationId xmlns:p14="http://schemas.microsoft.com/office/powerpoint/2010/main" val="2238859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p:txBody>
      </p:sp>
      <p:sp>
        <p:nvSpPr>
          <p:cNvPr id="4" name="Slide Number Placeholder 3"/>
          <p:cNvSpPr>
            <a:spLocks noGrp="1"/>
          </p:cNvSpPr>
          <p:nvPr>
            <p:ph type="sldNum" sz="quarter" idx="5"/>
          </p:nvPr>
        </p:nvSpPr>
        <p:spPr/>
        <p:txBody>
          <a:bodyPr/>
          <a:lstStyle/>
          <a:p>
            <a:pPr marL="0" marR="0" lvl="0" indent="0" algn="r" defTabSz="1022675" rtl="0" eaLnBrk="1" fontAlgn="auto" latinLnBrk="0" hangingPunct="1">
              <a:lnSpc>
                <a:spcPct val="100000"/>
              </a:lnSpc>
              <a:spcBef>
                <a:spcPts val="0"/>
              </a:spcBef>
              <a:spcAft>
                <a:spcPts val="0"/>
              </a:spcAft>
              <a:buClrTx/>
              <a:buSzTx/>
              <a:buFontTx/>
              <a:buNone/>
              <a:tabLst/>
              <a:defRPr/>
            </a:pPr>
            <a:fld id="{7A5BF443-0135-014C-851C-246DBF3C07F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022675"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2108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defTabSz="967518">
              <a:defRPr/>
            </a:pPr>
            <a:fld id="{7A5BF443-0135-014C-851C-246DBF3C07F9}" type="slidenum">
              <a:rPr lang="en-US">
                <a:solidFill>
                  <a:prstClr val="black"/>
                </a:solidFill>
                <a:latin typeface="Calibri" panose="020F0502020204030204"/>
              </a:rPr>
              <a:pPr defTabSz="967518">
                <a:defRPr/>
              </a:pPr>
              <a:t>12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3324006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altLang="zh-CN" sz="1200" b="0" i="0" u="none" strike="noStrike" kern="1200" cap="none" spc="0" normalizeH="0" baseline="0" noProof="0" dirty="0">
              <a:ln>
                <a:noFill/>
              </a:ln>
              <a:solidFill>
                <a:srgbClr val="333333"/>
              </a:solidFill>
              <a:effectLst/>
              <a:uLnTx/>
              <a:uFillTx/>
              <a:latin typeface="Arial"/>
              <a:ea typeface="黑体" panose="02010609060101010101"/>
              <a:cs typeface="Arial"/>
            </a:endParaRPr>
          </a:p>
        </p:txBody>
      </p:sp>
      <p:sp>
        <p:nvSpPr>
          <p:cNvPr id="4" name="Slide Number Placeholder 3"/>
          <p:cNvSpPr>
            <a:spLocks noGrp="1"/>
          </p:cNvSpPr>
          <p:nvPr>
            <p:ph type="sldNum" sz="quarter" idx="10"/>
          </p:nvPr>
        </p:nvSpPr>
        <p:spPr/>
        <p:txBody>
          <a:bodyPr/>
          <a:lstStyle/>
          <a:p>
            <a:pPr defTabSz="949478">
              <a:defRPr/>
            </a:pPr>
            <a:fld id="{7A5BF443-0135-014C-851C-246DBF3C07F9}" type="slidenum">
              <a:rPr lang="en-US">
                <a:solidFill>
                  <a:prstClr val="black"/>
                </a:solidFill>
                <a:latin typeface="Calibri" panose="020F0502020204030204"/>
              </a:rPr>
              <a:pPr defTabSz="949478">
                <a:defRPr/>
              </a:pPr>
              <a:t>15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1873407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p:txBody>
      </p:sp>
      <p:sp>
        <p:nvSpPr>
          <p:cNvPr id="4" name="Slide Number Placeholder 3"/>
          <p:cNvSpPr>
            <a:spLocks noGrp="1"/>
          </p:cNvSpPr>
          <p:nvPr>
            <p:ph type="sldNum" sz="quarter" idx="5"/>
          </p:nvPr>
        </p:nvSpPr>
        <p:spPr/>
        <p:txBody>
          <a:bodyPr/>
          <a:lstStyle/>
          <a:p>
            <a:pPr marL="0" marR="0" lvl="0" indent="0" algn="r" defTabSz="1022675" rtl="0" eaLnBrk="1" fontAlgn="auto" latinLnBrk="0" hangingPunct="1">
              <a:lnSpc>
                <a:spcPct val="100000"/>
              </a:lnSpc>
              <a:spcBef>
                <a:spcPts val="0"/>
              </a:spcBef>
              <a:spcAft>
                <a:spcPts val="0"/>
              </a:spcAft>
              <a:buClrTx/>
              <a:buSzTx/>
              <a:buFontTx/>
              <a:buNone/>
              <a:tabLst/>
              <a:defRPr/>
            </a:pPr>
            <a:fld id="{7A5BF443-0135-014C-851C-246DBF3C07F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022675"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7953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67518" rtl="0" eaLnBrk="1" fontAlgn="auto" latinLnBrk="0" hangingPunct="1">
              <a:lnSpc>
                <a:spcPct val="100000"/>
              </a:lnSpc>
              <a:spcBef>
                <a:spcPts val="0"/>
              </a:spcBef>
              <a:spcAft>
                <a:spcPts val="0"/>
              </a:spcAft>
              <a:buClrTx/>
              <a:buSzTx/>
              <a:buFontTx/>
              <a:buNone/>
              <a:tabLst/>
              <a:defRPr/>
            </a:pPr>
            <a:fld id="{7A5BF443-0135-014C-851C-246DBF3C07F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7518"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29623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8614">
              <a:defRPr/>
            </a:pPr>
            <a:r>
              <a:rPr lang="en-US" sz="2000" baseline="0" dirty="0"/>
              <a:t>In one other example, we enabled a more eco-conscious process by developing a solution that allowed our customer to directly color the fiber in the spin dyeing process while it is being made as opposed to dipping entire uncolored garments in large vats of chemicals to do the same. The customer was able to eliminate that entire dipping process, enabling them to use……</a:t>
            </a:r>
          </a:p>
          <a:p>
            <a:endParaRPr lang="en-US" sz="2000" baseline="0" dirty="0"/>
          </a:p>
          <a:p>
            <a:r>
              <a:rPr lang="en-US" sz="2000" baseline="0" dirty="0"/>
              <a:t>75% less water, 30% less energy, and 25% less CO2….</a:t>
            </a:r>
          </a:p>
          <a:p>
            <a:endParaRPr lang="en-US" sz="2000" baseline="0" dirty="0"/>
          </a:p>
          <a:p>
            <a:r>
              <a:rPr lang="en-US" sz="2000" b="1" baseline="0" dirty="0"/>
              <a:t>Now that’s eco-conscious!  </a:t>
            </a:r>
          </a:p>
        </p:txBody>
      </p:sp>
      <p:sp>
        <p:nvSpPr>
          <p:cNvPr id="4" name="Slide Number Placeholder 3"/>
          <p:cNvSpPr>
            <a:spLocks noGrp="1"/>
          </p:cNvSpPr>
          <p:nvPr>
            <p:ph type="sldNum" sz="quarter" idx="10"/>
          </p:nvPr>
        </p:nvSpPr>
        <p:spPr/>
        <p:txBody>
          <a:bodyPr/>
          <a:lstStyle/>
          <a:p>
            <a:pPr defTabSz="939273">
              <a:defRPr/>
            </a:pPr>
            <a:fld id="{7A5BF443-0135-014C-851C-246DBF3C07F9}" type="slidenum">
              <a:rPr lang="en-US">
                <a:solidFill>
                  <a:prstClr val="black"/>
                </a:solidFill>
                <a:latin typeface="Calibri" panose="020F0502020204030204"/>
              </a:rPr>
              <a:pPr defTabSz="939273">
                <a:defRPr/>
              </a:pPr>
              <a:t>18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717567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003606">
              <a:defRPr/>
            </a:pPr>
            <a:fld id="{7A5BF443-0135-014C-851C-246DBF3C07F9}" type="slidenum">
              <a:rPr lang="en-US">
                <a:solidFill>
                  <a:prstClr val="black"/>
                </a:solidFill>
                <a:latin typeface="Calibri" panose="020F0502020204030204"/>
              </a:rPr>
              <a:pPr defTabSz="1003606">
                <a:defRPr/>
              </a:pPr>
              <a:t>19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354589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061">
              <a:defRPr/>
            </a:pPr>
            <a:r>
              <a:rPr lang="en-US" baseline="0" dirty="0"/>
              <a:t>As an example, we recently helped a truck manufacturer to replace wood </a:t>
            </a:r>
            <a:r>
              <a:rPr lang="en-US" dirty="0"/>
              <a:t>in their box truck with composite panels at a 60% weight reduction…</a:t>
            </a:r>
            <a:r>
              <a:rPr lang="en-US" baseline="0" dirty="0"/>
              <a:t> this is in an application where every pound matters. </a:t>
            </a:r>
            <a:r>
              <a:rPr lang="en-US" dirty="0"/>
              <a:t>In addition to weight savings, our composite panels are more durable and extends the life of the truck.</a:t>
            </a:r>
          </a:p>
          <a:p>
            <a:pPr defTabSz="957061">
              <a:defRPr/>
            </a:pPr>
            <a:endParaRPr lang="en-US" baseline="0" dirty="0"/>
          </a:p>
          <a:p>
            <a:pPr defTabSz="957061">
              <a:defRPr/>
            </a:pPr>
            <a:r>
              <a:rPr lang="en-US" baseline="0" dirty="0"/>
              <a:t>The approach in this application includes reinforcing composite laminates, something that could be of interest to you to help you lightweight your solutions.</a:t>
            </a:r>
          </a:p>
          <a:p>
            <a:pPr defTabSz="957061">
              <a:defRPr/>
            </a:pPr>
            <a:endParaRPr lang="en-US" baseline="0" dirty="0"/>
          </a:p>
          <a:p>
            <a:pPr defTabSz="957061">
              <a:defRPr/>
            </a:pPr>
            <a:r>
              <a:rPr lang="en-US" b="1" baseline="0" dirty="0"/>
              <a:t> </a:t>
            </a:r>
          </a:p>
          <a:p>
            <a:pPr defTabSz="957061">
              <a:defRPr/>
            </a:pPr>
            <a:endParaRPr lang="en-US" baseline="0" dirty="0"/>
          </a:p>
        </p:txBody>
      </p:sp>
      <p:sp>
        <p:nvSpPr>
          <p:cNvPr id="4" name="Slide Number Placeholder 3"/>
          <p:cNvSpPr>
            <a:spLocks noGrp="1"/>
          </p:cNvSpPr>
          <p:nvPr>
            <p:ph type="sldNum" sz="quarter" idx="10"/>
          </p:nvPr>
        </p:nvSpPr>
        <p:spPr/>
        <p:txBody>
          <a:bodyPr/>
          <a:lstStyle/>
          <a:p>
            <a:pPr defTabSz="957061">
              <a:defRPr/>
            </a:pPr>
            <a:fld id="{7A5BF443-0135-014C-851C-246DBF3C07F9}" type="slidenum">
              <a:rPr lang="en-US">
                <a:solidFill>
                  <a:prstClr val="black"/>
                </a:solidFill>
                <a:latin typeface="Calibri" panose="020F0502020204030204"/>
              </a:rPr>
              <a:pPr defTabSz="957061">
                <a:defRPr/>
              </a:pPr>
              <a:t>20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4025476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66529" rtl="0" eaLnBrk="1" fontAlgn="auto" latinLnBrk="0" hangingPunct="1">
              <a:lnSpc>
                <a:spcPct val="100000"/>
              </a:lnSpc>
              <a:spcBef>
                <a:spcPts val="0"/>
              </a:spcBef>
              <a:spcAft>
                <a:spcPts val="0"/>
              </a:spcAft>
              <a:buClrTx/>
              <a:buSzTx/>
              <a:buFontTx/>
              <a:buNone/>
              <a:tabLst/>
              <a:defRPr/>
            </a:pPr>
            <a:fld id="{7A5BF443-0135-014C-851C-246DBF3C07F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529"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4017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BF443-0135-014C-851C-246DBF3C07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Header Placeholder 2">
            <a:extLst>
              <a:ext uri="{FF2B5EF4-FFF2-40B4-BE49-F238E27FC236}">
                <a16:creationId xmlns:a16="http://schemas.microsoft.com/office/drawing/2014/main" id="{7BB81D41-59B6-8443-84E9-4CD754B795F4}"/>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Notes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89524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8614">
              <a:defRPr/>
            </a:pPr>
            <a:r>
              <a:rPr lang="en-US" sz="2000" baseline="0" dirty="0"/>
              <a:t>In one other example, we enabled a more eco-conscious process by developing a solution that allowed our customer to directly color the fiber in the spin dyeing process while it is being made as opposed to dipping entire uncolored garments in large vats of chemicals to do the same. The customer was able to eliminate that entire dipping process, enabling them to use……</a:t>
            </a:r>
          </a:p>
          <a:p>
            <a:endParaRPr lang="en-US" sz="2000" baseline="0" dirty="0"/>
          </a:p>
          <a:p>
            <a:r>
              <a:rPr lang="en-US" sz="2000" baseline="0" dirty="0"/>
              <a:t>75% less water, 30% less energy, and 25% less CO2….</a:t>
            </a:r>
          </a:p>
          <a:p>
            <a:endParaRPr lang="en-US" sz="2000" baseline="0" dirty="0"/>
          </a:p>
          <a:p>
            <a:r>
              <a:rPr lang="en-US" sz="2000" b="1" baseline="0" dirty="0"/>
              <a:t>Now that’s eco-conscious!  </a:t>
            </a:r>
          </a:p>
        </p:txBody>
      </p:sp>
      <p:sp>
        <p:nvSpPr>
          <p:cNvPr id="4" name="Slide Number Placeholder 3"/>
          <p:cNvSpPr>
            <a:spLocks noGrp="1"/>
          </p:cNvSpPr>
          <p:nvPr>
            <p:ph type="sldNum" sz="quarter" idx="10"/>
          </p:nvPr>
        </p:nvSpPr>
        <p:spPr/>
        <p:txBody>
          <a:bodyPr/>
          <a:lstStyle/>
          <a:p>
            <a:pPr defTabSz="939273">
              <a:defRPr/>
            </a:pPr>
            <a:fld id="{7A5BF443-0135-014C-851C-246DBF3C07F9}" type="slidenum">
              <a:rPr lang="en-US">
                <a:solidFill>
                  <a:prstClr val="black"/>
                </a:solidFill>
                <a:latin typeface="Calibri" panose="020F0502020204030204"/>
              </a:rPr>
              <a:pPr defTabSz="939273">
                <a:defRPr/>
              </a:pPr>
              <a:t>22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8447092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That’s great, but,</a:t>
            </a:r>
            <a:r>
              <a:rPr lang="en-GB" baseline="0" dirty="0"/>
              <a:t> did you know n</a:t>
            </a:r>
            <a:r>
              <a:rPr lang="en-GB" dirty="0"/>
              <a:t>ot everything that you put in the recycling gets recycled. </a:t>
            </a:r>
          </a:p>
          <a:p>
            <a:r>
              <a:rPr lang="en-GB" dirty="0"/>
              <a:t>Many issues . . . </a:t>
            </a:r>
          </a:p>
          <a:p>
            <a:endParaRPr lang="en-GB" dirty="0"/>
          </a:p>
          <a:p>
            <a:r>
              <a:rPr lang="en-GB" dirty="0"/>
              <a:t>Many people think about recycling</a:t>
            </a:r>
            <a:r>
              <a:rPr lang="en-GB" baseline="0" dirty="0"/>
              <a:t> as a one time thing, however, to make the economy truly circular it needs to happen time and time again . . . </a:t>
            </a:r>
            <a:endParaRPr lang="en-GB" dirty="0"/>
          </a:p>
        </p:txBody>
      </p:sp>
      <p:sp>
        <p:nvSpPr>
          <p:cNvPr id="4" name="Slide Number Placeholder 3"/>
          <p:cNvSpPr>
            <a:spLocks noGrp="1"/>
          </p:cNvSpPr>
          <p:nvPr>
            <p:ph type="sldNum" sz="quarter" idx="10"/>
          </p:nvPr>
        </p:nvSpPr>
        <p:spPr/>
        <p:txBody>
          <a:bodyPr/>
          <a:lstStyle/>
          <a:p>
            <a:fld id="{7A5BF443-0135-014C-851C-246DBF3C07F9}" type="slidenum">
              <a:rPr lang="en-US" smtClean="0"/>
              <a:t>23</a:t>
            </a:fld>
            <a:endParaRPr lang="en-US" dirty="0"/>
          </a:p>
        </p:txBody>
      </p:sp>
    </p:spTree>
    <p:extLst>
      <p:ext uri="{BB962C8B-B14F-4D97-AF65-F5344CB8AC3E}">
        <p14:creationId xmlns:p14="http://schemas.microsoft.com/office/powerpoint/2010/main" val="40506658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The final focus area I want to discuss is enabling sustainable infrastructure.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On the surface, infrastructure does not sound very sexy.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Yet infrastructure plays a key role in sustainable development of economies, the environment and society;… including everything from health for all… to access to energy, clean water, and safe building materials.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And we have a broad portfolio of solutions that support this trend. </a:t>
            </a:r>
          </a:p>
          <a:p>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From the </a:t>
            </a:r>
            <a:r>
              <a:rPr lang="en-US" sz="1200" kern="1200" dirty="0" err="1">
                <a:solidFill>
                  <a:schemeClr val="tx1"/>
                </a:solidFill>
                <a:effectLst/>
                <a:latin typeface="+mn-lt"/>
                <a:ea typeface="+mn-ea"/>
                <a:cs typeface="+mn-cs"/>
              </a:rPr>
              <a:t>Smartbatch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Masterbatch</a:t>
            </a:r>
            <a:r>
              <a:rPr lang="en-US" sz="1200" kern="1200" dirty="0">
                <a:solidFill>
                  <a:schemeClr val="tx1"/>
                </a:solidFill>
                <a:effectLst/>
                <a:latin typeface="+mn-lt"/>
                <a:ea typeface="+mn-ea"/>
                <a:cs typeface="+mn-cs"/>
              </a:rPr>
              <a:t> family that enables </a:t>
            </a:r>
            <a:r>
              <a:rPr lang="en-US" sz="1200" kern="1200" dirty="0" err="1">
                <a:solidFill>
                  <a:schemeClr val="tx1"/>
                </a:solidFill>
                <a:effectLst/>
                <a:latin typeface="+mn-lt"/>
                <a:ea typeface="+mn-ea"/>
                <a:cs typeface="+mn-cs"/>
              </a:rPr>
              <a:t>weatherable</a:t>
            </a:r>
            <a:r>
              <a:rPr lang="en-US" sz="1200" kern="1200" dirty="0">
                <a:solidFill>
                  <a:schemeClr val="tx1"/>
                </a:solidFill>
                <a:effectLst/>
                <a:latin typeface="+mn-lt"/>
                <a:ea typeface="+mn-ea"/>
                <a:cs typeface="+mn-cs"/>
              </a:rPr>
              <a:t> floating</a:t>
            </a:r>
            <a:r>
              <a:rPr lang="en-US" sz="1200" kern="1200" baseline="0" dirty="0">
                <a:solidFill>
                  <a:schemeClr val="tx1"/>
                </a:solidFill>
                <a:effectLst/>
                <a:latin typeface="+mn-lt"/>
                <a:ea typeface="+mn-ea"/>
                <a:cs typeface="+mn-cs"/>
              </a:rPr>
              <a:t> solar panel fields</a:t>
            </a:r>
            <a:r>
              <a:rPr lang="en-US" sz="1200" kern="1200" dirty="0">
                <a:solidFill>
                  <a:schemeClr val="tx1"/>
                </a:solidFill>
                <a:effectLst/>
                <a:latin typeface="+mn-lt"/>
                <a:ea typeface="+mn-ea"/>
                <a:cs typeface="+mn-cs"/>
              </a:rPr>
              <a:t> or our </a:t>
            </a:r>
            <a:r>
              <a:rPr lang="en-US" sz="1200" kern="1200" dirty="0" err="1">
                <a:solidFill>
                  <a:schemeClr val="tx1"/>
                </a:solidFill>
                <a:effectLst/>
                <a:latin typeface="+mn-lt"/>
                <a:ea typeface="+mn-ea"/>
                <a:cs typeface="+mn-cs"/>
              </a:rPr>
              <a:t>Syncure</a:t>
            </a:r>
            <a:r>
              <a:rPr lang="en-US" sz="1200" kern="1200" dirty="0">
                <a:solidFill>
                  <a:schemeClr val="tx1"/>
                </a:solidFill>
                <a:effectLst/>
                <a:latin typeface="+mn-lt"/>
                <a:ea typeface="+mn-ea"/>
                <a:cs typeface="+mn-cs"/>
              </a:rPr>
              <a:t> wire &amp; cable solutions that enable</a:t>
            </a:r>
            <a:r>
              <a:rPr lang="en-US" sz="1200" kern="1200" baseline="0" dirty="0">
                <a:solidFill>
                  <a:schemeClr val="tx1"/>
                </a:solidFill>
                <a:effectLst/>
                <a:latin typeface="+mn-lt"/>
                <a:ea typeface="+mn-ea"/>
                <a:cs typeface="+mn-cs"/>
              </a:rPr>
              <a:t> energy transfer in </a:t>
            </a:r>
            <a:r>
              <a:rPr lang="en-US" sz="1200" kern="1200" dirty="0">
                <a:solidFill>
                  <a:schemeClr val="tx1"/>
                </a:solidFill>
                <a:effectLst/>
                <a:latin typeface="+mn-lt"/>
                <a:ea typeface="+mn-ea"/>
                <a:cs typeface="+mn-cs"/>
              </a:rPr>
              <a:t>solar panel infrastructure, to…</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to low smoke halogen free solutions for building infrastructure. </a:t>
            </a:r>
          </a:p>
          <a:p>
            <a:pPr marL="171450" indent="-171450">
              <a:buFont typeface="Arial" panose="020B0604020202020204" pitchFamily="34" charset="0"/>
              <a:buChar char="•"/>
            </a:pPr>
            <a:r>
              <a:rPr lang="en-US" sz="1200" kern="1200" dirty="0" err="1">
                <a:solidFill>
                  <a:schemeClr val="tx1"/>
                </a:solidFill>
                <a:effectLst/>
                <a:latin typeface="+mn-lt"/>
                <a:ea typeface="+mn-ea"/>
                <a:cs typeface="+mn-cs"/>
              </a:rPr>
              <a:t>Fiberline</a:t>
            </a:r>
            <a:r>
              <a:rPr lang="en-US" sz="1200" kern="1200" dirty="0">
                <a:solidFill>
                  <a:schemeClr val="tx1"/>
                </a:solidFill>
                <a:effectLst/>
                <a:latin typeface="+mn-lt"/>
                <a:ea typeface="+mn-ea"/>
                <a:cs typeface="+mn-cs"/>
              </a:rPr>
              <a:t> also offers a Kevlar pipe rehabilitation solution that repairs metal pipe from the inside as opposed to having to scrap an entire city block or more</a:t>
            </a:r>
            <a:r>
              <a:rPr lang="en-US" sz="1200" kern="1200" baseline="0" dirty="0">
                <a:solidFill>
                  <a:schemeClr val="tx1"/>
                </a:solidFill>
                <a:effectLst/>
                <a:latin typeface="+mn-lt"/>
                <a:ea typeface="+mn-ea"/>
                <a:cs typeface="+mn-cs"/>
              </a:rPr>
              <a:t> of </a:t>
            </a:r>
            <a:r>
              <a:rPr lang="en-US" sz="1200" kern="1200" dirty="0">
                <a:solidFill>
                  <a:schemeClr val="tx1"/>
                </a:solidFill>
                <a:effectLst/>
                <a:latin typeface="+mn-lt"/>
                <a:ea typeface="+mn-ea"/>
                <a:cs typeface="+mn-cs"/>
              </a:rPr>
              <a:t>pipe. A really big deal.  </a:t>
            </a:r>
          </a:p>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a:p>
            <a:pPr marL="186714" lvl="0" indent="-178027">
              <a:buFont typeface="Arial" panose="020B0604020202020204" pitchFamily="34" charset="0"/>
              <a:buChar char="•"/>
            </a:pPr>
            <a:endParaRPr lang="en-US" baseline="0" dirty="0"/>
          </a:p>
        </p:txBody>
      </p:sp>
      <p:sp>
        <p:nvSpPr>
          <p:cNvPr id="4" name="Slide Number Placeholder 3"/>
          <p:cNvSpPr>
            <a:spLocks noGrp="1"/>
          </p:cNvSpPr>
          <p:nvPr>
            <p:ph type="sldNum" sz="quarter" idx="5"/>
          </p:nvPr>
        </p:nvSpPr>
        <p:spPr/>
        <p:txBody>
          <a:bodyPr/>
          <a:lstStyle/>
          <a:p>
            <a:pPr marL="0" marR="0" lvl="0" indent="0" algn="r" defTabSz="1022675" rtl="0" eaLnBrk="1" fontAlgn="auto" latinLnBrk="0" hangingPunct="1">
              <a:lnSpc>
                <a:spcPct val="100000"/>
              </a:lnSpc>
              <a:spcBef>
                <a:spcPts val="0"/>
              </a:spcBef>
              <a:spcAft>
                <a:spcPts val="0"/>
              </a:spcAft>
              <a:buClrTx/>
              <a:buSzTx/>
              <a:buFontTx/>
              <a:buNone/>
              <a:tabLst/>
              <a:defRPr/>
            </a:pPr>
            <a:fld id="{7A5BF443-0135-014C-851C-246DBF3C07F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022675"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38259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cycle</a:t>
            </a:r>
            <a:r>
              <a:rPr lang="en-GB" baseline="0" dirty="0"/>
              <a:t> always works but the more cycles we do the lower the quality, so therefore we are looking forwards to building a long term sustainable system. Recycled time and time again. </a:t>
            </a:r>
            <a:endParaRPr lang="en-GB" dirty="0"/>
          </a:p>
        </p:txBody>
      </p:sp>
      <p:sp>
        <p:nvSpPr>
          <p:cNvPr id="4" name="Slide Number Placeholder 3"/>
          <p:cNvSpPr>
            <a:spLocks noGrp="1"/>
          </p:cNvSpPr>
          <p:nvPr>
            <p:ph type="sldNum" sz="quarter" idx="10"/>
          </p:nvPr>
        </p:nvSpPr>
        <p:spPr/>
        <p:txBody>
          <a:bodyPr/>
          <a:lstStyle/>
          <a:p>
            <a:fld id="{7A5BF443-0135-014C-851C-246DBF3C07F9}" type="slidenum">
              <a:rPr lang="en-US" smtClean="0"/>
              <a:t>25</a:t>
            </a:fld>
            <a:endParaRPr lang="en-US" dirty="0"/>
          </a:p>
        </p:txBody>
      </p:sp>
    </p:spTree>
    <p:extLst>
      <p:ext uri="{BB962C8B-B14F-4D97-AF65-F5344CB8AC3E}">
        <p14:creationId xmlns:p14="http://schemas.microsoft.com/office/powerpoint/2010/main" val="4976865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5BF443-0135-014C-851C-246DBF3C07F9}" type="slidenum">
              <a:rPr lang="en-US" smtClean="0"/>
              <a:t>26</a:t>
            </a:fld>
            <a:endParaRPr lang="en-US" dirty="0"/>
          </a:p>
        </p:txBody>
      </p:sp>
    </p:spTree>
    <p:extLst>
      <p:ext uri="{BB962C8B-B14F-4D97-AF65-F5344CB8AC3E}">
        <p14:creationId xmlns:p14="http://schemas.microsoft.com/office/powerpoint/2010/main" val="30539775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 </a:t>
            </a:r>
          </a:p>
        </p:txBody>
      </p:sp>
      <p:sp>
        <p:nvSpPr>
          <p:cNvPr id="4" name="Slide Number Placeholder 3"/>
          <p:cNvSpPr>
            <a:spLocks noGrp="1"/>
          </p:cNvSpPr>
          <p:nvPr>
            <p:ph type="sldNum" sz="quarter" idx="10"/>
          </p:nvPr>
        </p:nvSpPr>
        <p:spPr/>
        <p:txBody>
          <a:bodyPr/>
          <a:lstStyle/>
          <a:p>
            <a:fld id="{58B77BBE-8508-4C09-A5B3-6DC4E39E3A70}" type="slidenum">
              <a:rPr lang="en-US" smtClean="0"/>
              <a:t>27</a:t>
            </a:fld>
            <a:endParaRPr lang="en-US" dirty="0"/>
          </a:p>
        </p:txBody>
      </p:sp>
    </p:spTree>
    <p:extLst>
      <p:ext uri="{BB962C8B-B14F-4D97-AF65-F5344CB8AC3E}">
        <p14:creationId xmlns:p14="http://schemas.microsoft.com/office/powerpoint/2010/main" val="41605835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BF443-0135-014C-851C-246DBF3C07F9}" type="slidenum">
              <a:rPr lang="en-US" smtClean="0"/>
              <a:t>28</a:t>
            </a:fld>
            <a:endParaRPr lang="en-US" dirty="0"/>
          </a:p>
        </p:txBody>
      </p:sp>
    </p:spTree>
    <p:extLst>
      <p:ext uri="{BB962C8B-B14F-4D97-AF65-F5344CB8AC3E}">
        <p14:creationId xmlns:p14="http://schemas.microsoft.com/office/powerpoint/2010/main" val="31038835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Identifying</a:t>
            </a:r>
            <a:r>
              <a:rPr lang="en-US" baseline="0" dirty="0"/>
              <a:t> the gaps </a:t>
            </a:r>
            <a:endParaRPr lang="en-US" dirty="0"/>
          </a:p>
        </p:txBody>
      </p:sp>
      <p:sp>
        <p:nvSpPr>
          <p:cNvPr id="4" name="Slide Number Placeholder 3"/>
          <p:cNvSpPr>
            <a:spLocks noGrp="1"/>
          </p:cNvSpPr>
          <p:nvPr>
            <p:ph type="sldNum" sz="quarter" idx="5"/>
          </p:nvPr>
        </p:nvSpPr>
        <p:spPr/>
        <p:txBody>
          <a:bodyPr/>
          <a:lstStyle/>
          <a:p>
            <a:fld id="{7A5BF443-0135-014C-851C-246DBF3C07F9}" type="slidenum">
              <a:rPr lang="en-US" smtClean="0"/>
              <a:t>29</a:t>
            </a:fld>
            <a:endParaRPr lang="en-US" dirty="0"/>
          </a:p>
        </p:txBody>
      </p:sp>
    </p:spTree>
    <p:extLst>
      <p:ext uri="{BB962C8B-B14F-4D97-AF65-F5344CB8AC3E}">
        <p14:creationId xmlns:p14="http://schemas.microsoft.com/office/powerpoint/2010/main" val="436034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Identifying</a:t>
            </a:r>
            <a:r>
              <a:rPr lang="en-US" baseline="0" dirty="0"/>
              <a:t> the gaps </a:t>
            </a:r>
            <a:endParaRPr lang="en-US" dirty="0"/>
          </a:p>
        </p:txBody>
      </p:sp>
      <p:sp>
        <p:nvSpPr>
          <p:cNvPr id="4" name="Slide Number Placeholder 3"/>
          <p:cNvSpPr>
            <a:spLocks noGrp="1"/>
          </p:cNvSpPr>
          <p:nvPr>
            <p:ph type="sldNum" sz="quarter" idx="5"/>
          </p:nvPr>
        </p:nvSpPr>
        <p:spPr/>
        <p:txBody>
          <a:bodyPr/>
          <a:lstStyle/>
          <a:p>
            <a:fld id="{7A5BF443-0135-014C-851C-246DBF3C07F9}" type="slidenum">
              <a:rPr lang="en-US" smtClean="0"/>
              <a:t>30</a:t>
            </a:fld>
            <a:endParaRPr lang="en-US" dirty="0"/>
          </a:p>
        </p:txBody>
      </p:sp>
    </p:spTree>
    <p:extLst>
      <p:ext uri="{BB962C8B-B14F-4D97-AF65-F5344CB8AC3E}">
        <p14:creationId xmlns:p14="http://schemas.microsoft.com/office/powerpoint/2010/main" val="22977012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82014" rtl="0" eaLnBrk="1" fontAlgn="auto" latinLnBrk="0" hangingPunct="1">
              <a:lnSpc>
                <a:spcPct val="100000"/>
              </a:lnSpc>
              <a:spcBef>
                <a:spcPts val="0"/>
              </a:spcBef>
              <a:spcAft>
                <a:spcPts val="0"/>
              </a:spcAft>
              <a:buClrTx/>
              <a:buSzTx/>
              <a:buFontTx/>
              <a:buNone/>
              <a:tabLst/>
              <a:defRPr/>
            </a:pPr>
            <a:fld id="{7A5BF443-0135-014C-851C-246DBF3C07F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82014"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Header Placeholder 2">
            <a:extLst>
              <a:ext uri="{FF2B5EF4-FFF2-40B4-BE49-F238E27FC236}">
                <a16:creationId xmlns:a16="http://schemas.microsoft.com/office/drawing/2014/main" id="{2B1CB317-E07F-3D4C-993A-6B382CF0EFFF}"/>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Notes Placeholder 4"/>
          <p:cNvSpPr>
            <a:spLocks noGrp="1"/>
          </p:cNvSpPr>
          <p:nvPr>
            <p:ph type="body" idx="1"/>
          </p:nvPr>
        </p:nvSpPr>
        <p:spPr/>
        <p:txBody>
          <a:bodyPr/>
          <a:lstStyle/>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2639439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BF443-0135-014C-851C-246DBF3C07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Header Placeholder 2">
            <a:extLst>
              <a:ext uri="{FF2B5EF4-FFF2-40B4-BE49-F238E27FC236}">
                <a16:creationId xmlns:a16="http://schemas.microsoft.com/office/drawing/2014/main" id="{C95914F0-45E9-0742-902C-C78A0338693C}"/>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89970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Walter</a:t>
            </a:r>
          </a:p>
          <a:p>
            <a:endParaRPr lang="en-US" dirty="0"/>
          </a:p>
        </p:txBody>
      </p:sp>
      <p:sp>
        <p:nvSpPr>
          <p:cNvPr id="4" name="Slide Number Placeholder 3"/>
          <p:cNvSpPr>
            <a:spLocks noGrp="1"/>
          </p:cNvSpPr>
          <p:nvPr>
            <p:ph type="sldNum" sz="quarter" idx="10"/>
          </p:nvPr>
        </p:nvSpPr>
        <p:spPr/>
        <p:txBody>
          <a:bodyPr/>
          <a:lstStyle/>
          <a:p>
            <a:fld id="{7A5BF443-0135-014C-851C-246DBF3C07F9}" type="slidenum">
              <a:rPr lang="en-US" smtClean="0"/>
              <a:t>32</a:t>
            </a:fld>
            <a:endParaRPr lang="en-US" dirty="0"/>
          </a:p>
        </p:txBody>
      </p:sp>
    </p:spTree>
    <p:extLst>
      <p:ext uri="{BB962C8B-B14F-4D97-AF65-F5344CB8AC3E}">
        <p14:creationId xmlns:p14="http://schemas.microsoft.com/office/powerpoint/2010/main" val="12008749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8027" indent="-178027">
              <a:buFont typeface="Arial" panose="020B0604020202020204" pitchFamily="34" charset="0"/>
              <a:buChar char="•"/>
            </a:pPr>
            <a:endParaRPr lang="en-US" baseline="0" dirty="0">
              <a:ea typeface="ＭＳ Ｐゴシック" charset="0"/>
            </a:endParaRPr>
          </a:p>
          <a:p>
            <a:pPr marL="178027" indent="-178027">
              <a:buFont typeface="Arial" panose="020B0604020202020204" pitchFamily="34" charset="0"/>
              <a:buChar char="•"/>
            </a:pPr>
            <a:endParaRPr lang="en-US" baseline="0" dirty="0">
              <a:ea typeface="ＭＳ Ｐゴシック" charset="0"/>
            </a:endParaRPr>
          </a:p>
          <a:p>
            <a:pPr marL="178027" indent="-178027">
              <a:buFont typeface="Arial" panose="020B0604020202020204" pitchFamily="34" charset="0"/>
              <a:buChar char="•"/>
            </a:pPr>
            <a:endParaRPr lang="en-US" baseline="0" dirty="0">
              <a:ea typeface="ＭＳ Ｐゴシック" charset="0"/>
            </a:endParaRPr>
          </a:p>
          <a:p>
            <a:pPr marL="178027" indent="-178027">
              <a:buFont typeface="Arial" panose="020B0604020202020204" pitchFamily="34" charset="0"/>
              <a:buChar char="•"/>
            </a:pPr>
            <a:endParaRPr lang="en-US" dirty="0">
              <a:ea typeface="ＭＳ Ｐゴシック" charset="0"/>
            </a:endParaRPr>
          </a:p>
          <a:p>
            <a:pPr marL="178027" indent="-178027">
              <a:buFont typeface="Arial" panose="020B0604020202020204" pitchFamily="34" charset="0"/>
              <a:buChar char="•"/>
            </a:pPr>
            <a:endParaRPr lang="en-US" dirty="0">
              <a:ea typeface="ＭＳ Ｐゴシック" charset="0"/>
            </a:endParaRPr>
          </a:p>
          <a:p>
            <a:endParaRPr lang="en-US" dirty="0">
              <a:ea typeface="ＭＳ Ｐゴシック" charset="0"/>
            </a:endParaRPr>
          </a:p>
        </p:txBody>
      </p:sp>
      <p:sp>
        <p:nvSpPr>
          <p:cNvPr id="4" name="Slide Number Placeholder 3"/>
          <p:cNvSpPr>
            <a:spLocks noGrp="1"/>
          </p:cNvSpPr>
          <p:nvPr>
            <p:ph type="sldNum" sz="quarter" idx="10"/>
          </p:nvPr>
        </p:nvSpPr>
        <p:spPr/>
        <p:txBody>
          <a:bodyPr/>
          <a:lstStyle/>
          <a:p>
            <a:pPr defTabSz="949478">
              <a:defRPr/>
            </a:pPr>
            <a:fld id="{A302F8F5-066F-3A4F-A762-57893C7DDB12}" type="slidenum">
              <a:rPr lang="en-US">
                <a:solidFill>
                  <a:prstClr val="black"/>
                </a:solidFill>
                <a:latin typeface="Calibri" panose="020F0502020204030204"/>
                <a:ea typeface="ＭＳ Ｐゴシック" pitchFamily="34" charset="-128"/>
              </a:rPr>
              <a:pPr defTabSz="949478">
                <a:defRPr/>
              </a:pPr>
              <a:t>33</a:t>
            </a:fld>
            <a:endParaRPr lang="en-US">
              <a:solidFill>
                <a:prstClr val="black"/>
              </a:solidFill>
              <a:latin typeface="Calibri" panose="020F0502020204030204"/>
              <a:ea typeface="ＭＳ Ｐゴシック" pitchFamily="34" charset="-128"/>
            </a:endParaRPr>
          </a:p>
        </p:txBody>
      </p:sp>
    </p:spTree>
    <p:extLst>
      <p:ext uri="{BB962C8B-B14F-4D97-AF65-F5344CB8AC3E}">
        <p14:creationId xmlns:p14="http://schemas.microsoft.com/office/powerpoint/2010/main" val="13656424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4684" indent="-184684" defTabSz="984978">
              <a:buFont typeface="Arial" panose="020B0604020202020204" pitchFamily="34" charset="0"/>
              <a:buChar char="•"/>
              <a:defRPr/>
            </a:pPr>
            <a:endParaRPr lang="en-US" cap="all" baseline="0" dirty="0"/>
          </a:p>
        </p:txBody>
      </p:sp>
      <p:sp>
        <p:nvSpPr>
          <p:cNvPr id="4" name="Slide Number Placeholder 3"/>
          <p:cNvSpPr>
            <a:spLocks noGrp="1"/>
          </p:cNvSpPr>
          <p:nvPr>
            <p:ph type="sldNum" sz="quarter" idx="5"/>
          </p:nvPr>
        </p:nvSpPr>
        <p:spPr/>
        <p:txBody>
          <a:bodyPr/>
          <a:lstStyle/>
          <a:p>
            <a:fld id="{A302F8F5-066F-3A4F-A762-57893C7DDB12}" type="slidenum">
              <a:rPr lang="en-US" smtClean="0"/>
              <a:t>34</a:t>
            </a:fld>
            <a:endParaRPr lang="en-US"/>
          </a:p>
        </p:txBody>
      </p:sp>
    </p:spTree>
    <p:extLst>
      <p:ext uri="{BB962C8B-B14F-4D97-AF65-F5344CB8AC3E}">
        <p14:creationId xmlns:p14="http://schemas.microsoft.com/office/powerpoint/2010/main" val="23766735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84893" rtl="0" eaLnBrk="1" fontAlgn="auto" latinLnBrk="0" hangingPunct="1">
              <a:lnSpc>
                <a:spcPct val="100000"/>
              </a:lnSpc>
              <a:spcBef>
                <a:spcPts val="0"/>
              </a:spcBef>
              <a:spcAft>
                <a:spcPts val="0"/>
              </a:spcAft>
              <a:buClrTx/>
              <a:buSzTx/>
              <a:buFontTx/>
              <a:buNone/>
              <a:tabLst/>
              <a:defRPr/>
            </a:pPr>
            <a:fld id="{7A5BF443-0135-014C-851C-246DBF3C07F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84893"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73377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66529" rtl="0" eaLnBrk="1" fontAlgn="auto" latinLnBrk="0" hangingPunct="1">
              <a:lnSpc>
                <a:spcPct val="100000"/>
              </a:lnSpc>
              <a:spcBef>
                <a:spcPts val="0"/>
              </a:spcBef>
              <a:spcAft>
                <a:spcPts val="0"/>
              </a:spcAft>
              <a:buClrTx/>
              <a:buSzTx/>
              <a:buFontTx/>
              <a:buNone/>
              <a:tabLst/>
              <a:defRPr/>
            </a:pPr>
            <a:fld id="{7A5BF443-0135-014C-851C-246DBF3C07F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529"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7934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BF443-0135-014C-851C-246DBF3C07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1466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At Avient, </a:t>
            </a:r>
            <a:r>
              <a:rPr lang="en-US" u="sng" baseline="0" dirty="0"/>
              <a:t>we believe</a:t>
            </a:r>
            <a:r>
              <a:rPr lang="en-US" u="none" baseline="0" dirty="0"/>
              <a:t> that </a:t>
            </a:r>
            <a:r>
              <a:rPr lang="en-US" baseline="0" dirty="0"/>
              <a:t>culture is everything!</a:t>
            </a:r>
          </a:p>
          <a:p>
            <a:pPr marL="174708" indent="-174708">
              <a:buFont typeface="Arial" panose="020B0604020202020204" pitchFamily="34" charset="0"/>
              <a:buChar char="•"/>
            </a:pPr>
            <a:r>
              <a:rPr lang="en-US" baseline="0" dirty="0"/>
              <a:t>We have invested in our culture, and its paying off. </a:t>
            </a:r>
          </a:p>
          <a:p>
            <a:pPr marL="631908" lvl="1" indent="-174708">
              <a:buFont typeface="Arial" panose="020B0604020202020204" pitchFamily="34" charset="0"/>
              <a:buChar char="•"/>
            </a:pPr>
            <a:r>
              <a:rPr lang="en-US" baseline="0" dirty="0"/>
              <a:t>We once again </a:t>
            </a:r>
            <a:r>
              <a:rPr lang="en-US" u="sng" baseline="0" dirty="0"/>
              <a:t>achieved</a:t>
            </a:r>
            <a:r>
              <a:rPr lang="en-US" baseline="0" dirty="0"/>
              <a:t> world class Safety performance in 2020, achieving 7x the industry average </a:t>
            </a:r>
          </a:p>
          <a:p>
            <a:pPr marL="631908" lvl="1" indent="-174708">
              <a:buFont typeface="Arial" panose="020B0604020202020204" pitchFamily="34" charset="0"/>
              <a:buChar char="•"/>
            </a:pPr>
            <a:r>
              <a:rPr lang="en-US" baseline="0" dirty="0"/>
              <a:t>We have made diversity &amp; inclusion a priority, and our associates have responded by forming a number of employee resource groups,</a:t>
            </a:r>
          </a:p>
          <a:p>
            <a:pPr marL="631908" lvl="1" indent="-174708">
              <a:buFont typeface="Arial" panose="020B0604020202020204" pitchFamily="34" charset="0"/>
              <a:buChar char="•"/>
            </a:pPr>
            <a:r>
              <a:rPr lang="en-US" baseline="0" dirty="0"/>
              <a:t>We recently </a:t>
            </a:r>
            <a:r>
              <a:rPr lang="en-US" u="sng" baseline="0" dirty="0"/>
              <a:t>received</a:t>
            </a:r>
            <a:r>
              <a:rPr lang="en-US" baseline="0" dirty="0"/>
              <a:t> a 100% Equality index rating from the Human Rights Campaign based on our D&amp;I efforts  </a:t>
            </a:r>
          </a:p>
          <a:p>
            <a:pPr marL="631908" lvl="1" indent="-174708">
              <a:buFont typeface="Arial" panose="020B0604020202020204" pitchFamily="34" charset="0"/>
              <a:buChar char="•"/>
            </a:pPr>
            <a:r>
              <a:rPr lang="en-US" baseline="0" dirty="0"/>
              <a:t>And we were once again </a:t>
            </a:r>
            <a:r>
              <a:rPr lang="en-US" u="sng" baseline="0" dirty="0"/>
              <a:t>distinguished</a:t>
            </a:r>
            <a:r>
              <a:rPr lang="en-US" baseline="0" dirty="0"/>
              <a:t> with the Great Place To Work certification in 2021, a real testament to our investment in our culture.</a:t>
            </a:r>
          </a:p>
          <a:p>
            <a:pPr marL="174708" lvl="0" indent="-174708">
              <a:buFont typeface="Arial" panose="020B0604020202020204" pitchFamily="34" charset="0"/>
              <a:buChar char="•"/>
            </a:pPr>
            <a:r>
              <a:rPr lang="en-US" baseline="0" dirty="0"/>
              <a:t>So this is a real focus for us…. And we are Very Proud of our achievements here.</a:t>
            </a:r>
          </a:p>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The way I look at it, and many studies have shown, that…. more sustainable companies attract and retain talent better, and therefore perform better. </a:t>
            </a:r>
          </a:p>
          <a:p>
            <a:pPr marL="174708" lvl="0" indent="-174708">
              <a:buFont typeface="Arial" panose="020B0604020202020204"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BF443-0135-014C-851C-246DBF3C07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2265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39135" rtl="0" eaLnBrk="1" fontAlgn="auto" latinLnBrk="0" hangingPunct="1">
              <a:lnSpc>
                <a:spcPct val="100000"/>
              </a:lnSpc>
              <a:spcBef>
                <a:spcPts val="0"/>
              </a:spcBef>
              <a:spcAft>
                <a:spcPts val="0"/>
              </a:spcAft>
              <a:buClrTx/>
              <a:buSzTx/>
              <a:buFontTx/>
              <a:buNone/>
              <a:tabLst/>
              <a:defRPr/>
            </a:pPr>
            <a:fld id="{7A5BF443-0135-014C-851C-246DBF3C07F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9135"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Notes Placeholder 2"/>
          <p:cNvSpPr>
            <a:spLocks noGrp="1"/>
          </p:cNvSpPr>
          <p:nvPr>
            <p:ph type="body" idx="1"/>
          </p:nvPr>
        </p:nvSpPr>
        <p:spPr/>
        <p:txBody>
          <a:bodyPr/>
          <a:lstStyle/>
          <a:p>
            <a:endParaRPr lang="en-US" i="1" dirty="0"/>
          </a:p>
        </p:txBody>
      </p:sp>
    </p:spTree>
    <p:extLst>
      <p:ext uri="{BB962C8B-B14F-4D97-AF65-F5344CB8AC3E}">
        <p14:creationId xmlns:p14="http://schemas.microsoft.com/office/powerpoint/2010/main" val="3193071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BF443-0135-014C-851C-246DBF3C07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24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And ESG rankings and ratings firms have taken notice….</a:t>
            </a:r>
          </a:p>
          <a:p>
            <a:endParaRPr lang="en-US" dirty="0"/>
          </a:p>
          <a:p>
            <a:pPr marL="171450" indent="-171450">
              <a:buFont typeface="Arial" panose="020B0604020202020204" pitchFamily="34" charset="0"/>
              <a:buChar char="•"/>
            </a:pPr>
            <a:r>
              <a:rPr lang="en-US" dirty="0"/>
              <a:t>Very proud of these</a:t>
            </a:r>
            <a:r>
              <a:rPr lang="en-US" baseline="0" dirty="0"/>
              <a:t> ratings of course, but what we’re most excited about is sustainability drives growth for our company… </a:t>
            </a:r>
            <a:endParaRPr lang="en-US" dirty="0"/>
          </a:p>
        </p:txBody>
      </p:sp>
      <p:sp>
        <p:nvSpPr>
          <p:cNvPr id="4" name="Slide Number Placeholder 3"/>
          <p:cNvSpPr>
            <a:spLocks noGrp="1"/>
          </p:cNvSpPr>
          <p:nvPr>
            <p:ph type="sldNum" sz="quarter" idx="10"/>
          </p:nvPr>
        </p:nvSpPr>
        <p:spPr/>
        <p:txBody>
          <a:bodyPr/>
          <a:lstStyle/>
          <a:p>
            <a:fld id="{7A5BF443-0135-014C-851C-246DBF3C07F9}" type="slidenum">
              <a:rPr lang="en-US" smtClean="0"/>
              <a:t>8</a:t>
            </a:fld>
            <a:endParaRPr lang="en-US"/>
          </a:p>
        </p:txBody>
      </p:sp>
    </p:spTree>
    <p:extLst>
      <p:ext uri="{BB962C8B-B14F-4D97-AF65-F5344CB8AC3E}">
        <p14:creationId xmlns:p14="http://schemas.microsoft.com/office/powerpoint/2010/main" val="2462719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defTabSz="921624">
              <a:defRPr/>
            </a:pPr>
            <a:fld id="{7A5BF443-0135-014C-851C-246DBF3C07F9}" type="slidenum">
              <a:rPr lang="en-US">
                <a:solidFill>
                  <a:prstClr val="black"/>
                </a:solidFill>
                <a:latin typeface="Calibri" panose="020F0502020204030204"/>
              </a:rPr>
              <a:pPr defTabSz="921624">
                <a:defRPr/>
              </a:pPr>
              <a:t>9</a:t>
            </a:fld>
            <a:endParaRPr lang="en-US" dirty="0">
              <a:solidFill>
                <a:prstClr val="black"/>
              </a:solidFill>
              <a:latin typeface="Calibri" panose="020F0502020204030204"/>
            </a:endParaRPr>
          </a:p>
        </p:txBody>
      </p:sp>
      <p:sp>
        <p:nvSpPr>
          <p:cNvPr id="3" name="Notes Placeholder 2"/>
          <p:cNvSpPr>
            <a:spLocks noGrp="1"/>
          </p:cNvSpPr>
          <p:nvPr>
            <p:ph type="body" idx="1"/>
          </p:nvPr>
        </p:nvSpPr>
        <p:spPr/>
        <p:txBody>
          <a:bodyPr/>
          <a:lstStyle/>
          <a:p>
            <a:r>
              <a:rPr lang="en-US" dirty="0"/>
              <a:t>Clearly one of the best ways we can drive growth for us and our customers</a:t>
            </a:r>
            <a:r>
              <a:rPr lang="en-US" baseline="0" dirty="0"/>
              <a:t> </a:t>
            </a:r>
            <a:r>
              <a:rPr lang="en-US" dirty="0"/>
              <a:t>is through “innovation</a:t>
            </a:r>
            <a:r>
              <a:rPr lang="en-US" baseline="0" dirty="0"/>
              <a:t> that enables their sustainability goals”. We categorized our sustainable solutions portfolio by the 8 ways we help customers be more sustainable.</a:t>
            </a:r>
          </a:p>
          <a:p>
            <a:endParaRPr lang="en-US" baseline="0" dirty="0"/>
          </a:p>
          <a:p>
            <a:r>
              <a:rPr lang="en-US" baseline="0" dirty="0"/>
              <a:t>From lightweighting to reduce carbon emissions, to enabling sustainable infrastructure, or helping them to increase recyclability. </a:t>
            </a:r>
          </a:p>
          <a:p>
            <a:endParaRPr lang="en-US" b="1" baseline="0" dirty="0"/>
          </a:p>
          <a:p>
            <a:r>
              <a:rPr lang="en-US" b="1" baseline="0" dirty="0"/>
              <a:t>Our customers count on Avient to help them reach their commitments.  </a:t>
            </a:r>
          </a:p>
          <a:p>
            <a:endParaRPr lang="en-US" b="1" baseline="0" dirty="0"/>
          </a:p>
          <a:p>
            <a:pPr defTabSz="888614">
              <a:defRPr/>
            </a:pPr>
            <a:r>
              <a:rPr lang="en-US" b="1" dirty="0">
                <a:solidFill>
                  <a:srgbClr val="FF0000"/>
                </a:solidFill>
              </a:rPr>
              <a:t>Now I’m going to show examples of our top 3 categories….</a:t>
            </a:r>
          </a:p>
          <a:p>
            <a:endParaRPr lang="en-US" baseline="0" dirty="0"/>
          </a:p>
          <a:p>
            <a:endParaRPr lang="en-US" dirty="0"/>
          </a:p>
        </p:txBody>
      </p:sp>
    </p:spTree>
    <p:extLst>
      <p:ext uri="{BB962C8B-B14F-4D97-AF65-F5344CB8AC3E}">
        <p14:creationId xmlns:p14="http://schemas.microsoft.com/office/powerpoint/2010/main" val="19883275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3.tiff"/><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4.tiff"/><Relationship Id="rId5" Type="http://schemas.openxmlformats.org/officeDocument/2006/relationships/image" Target="../media/image2.emf"/><Relationship Id="rId4" Type="http://schemas.openxmlformats.org/officeDocument/2006/relationships/oleObject" Target="../embeddings/oleObject4.bin"/></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xml"/><Relationship Id="rId1" Type="http://schemas.openxmlformats.org/officeDocument/2006/relationships/vmlDrawing" Target="../drawings/vmlDrawing5.vml"/><Relationship Id="rId5" Type="http://schemas.openxmlformats.org/officeDocument/2006/relationships/image" Target="../media/image2.emf"/><Relationship Id="rId4" Type="http://schemas.openxmlformats.org/officeDocument/2006/relationships/oleObject" Target="../embeddings/oleObject5.bin"/></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xml"/><Relationship Id="rId1" Type="http://schemas.openxmlformats.org/officeDocument/2006/relationships/vmlDrawing" Target="../drawings/vmlDrawing6.vml"/><Relationship Id="rId5" Type="http://schemas.openxmlformats.org/officeDocument/2006/relationships/image" Target="../media/image2.emf"/><Relationship Id="rId4" Type="http://schemas.openxmlformats.org/officeDocument/2006/relationships/oleObject" Target="../embeddings/oleObject6.bin"/></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3.tiff"/><Relationship Id="rId5" Type="http://schemas.openxmlformats.org/officeDocument/2006/relationships/image" Target="../media/image2.emf"/><Relationship Id="rId4"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vmlDrawing" Target="../drawings/vmlDrawing7.vml"/><Relationship Id="rId5" Type="http://schemas.openxmlformats.org/officeDocument/2006/relationships/image" Target="../media/image2.emf"/><Relationship Id="rId4" Type="http://schemas.openxmlformats.org/officeDocument/2006/relationships/oleObject" Target="../embeddings/oleObject7.bin"/></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xml"/><Relationship Id="rId1" Type="http://schemas.openxmlformats.org/officeDocument/2006/relationships/vmlDrawing" Target="../drawings/vmlDrawing8.vml"/><Relationship Id="rId5" Type="http://schemas.openxmlformats.org/officeDocument/2006/relationships/image" Target="../media/image2.emf"/><Relationship Id="rId4" Type="http://schemas.openxmlformats.org/officeDocument/2006/relationships/oleObject" Target="../embeddings/oleObject8.bin"/></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1.xml"/><Relationship Id="rId1" Type="http://schemas.openxmlformats.org/officeDocument/2006/relationships/vmlDrawing" Target="../drawings/vmlDrawing10.vml"/><Relationship Id="rId6" Type="http://schemas.openxmlformats.org/officeDocument/2006/relationships/image" Target="../media/image3.tiff"/><Relationship Id="rId5" Type="http://schemas.openxmlformats.org/officeDocument/2006/relationships/image" Target="../media/image2.emf"/><Relationship Id="rId4" Type="http://schemas.openxmlformats.org/officeDocument/2006/relationships/oleObject" Target="../embeddings/oleObject10.bin"/></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2.xml"/><Relationship Id="rId1" Type="http://schemas.openxmlformats.org/officeDocument/2006/relationships/vmlDrawing" Target="../drawings/vmlDrawing11.vml"/><Relationship Id="rId6" Type="http://schemas.openxmlformats.org/officeDocument/2006/relationships/image" Target="../media/image3.tiff"/><Relationship Id="rId5" Type="http://schemas.openxmlformats.org/officeDocument/2006/relationships/image" Target="../media/image2.emf"/><Relationship Id="rId4" Type="http://schemas.openxmlformats.org/officeDocument/2006/relationships/oleObject" Target="../embeddings/oleObject11.bin"/></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3.xml"/><Relationship Id="rId1" Type="http://schemas.openxmlformats.org/officeDocument/2006/relationships/vmlDrawing" Target="../drawings/vmlDrawing12.vml"/><Relationship Id="rId6" Type="http://schemas.openxmlformats.org/officeDocument/2006/relationships/image" Target="../media/image4.tiff"/><Relationship Id="rId5" Type="http://schemas.openxmlformats.org/officeDocument/2006/relationships/image" Target="../media/image2.emf"/><Relationship Id="rId4" Type="http://schemas.openxmlformats.org/officeDocument/2006/relationships/oleObject" Target="../embeddings/oleObject12.bin"/></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slideMaster" Target="../slideMasters/slideMaster3.xml"/><Relationship Id="rId1" Type="http://schemas.openxmlformats.org/officeDocument/2006/relationships/tags" Target="../tags/tag14.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_Lef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5E2D0C4-C31B-455D-86B1-B1EC21248BF5}"/>
              </a:ext>
            </a:extLst>
          </p:cNvPr>
          <p:cNvGraphicFramePr>
            <a:graphicFrameLocks noChangeAspect="1"/>
          </p:cNvGraphicFramePr>
          <p:nvPr userDrawn="1">
            <p:custDataLst>
              <p:tags r:id="rId2"/>
            </p:custDataLst>
            <p:extLst>
              <p:ext uri="{D42A27DB-BD31-4B8C-83A1-F6EECF244321}">
                <p14:modId xmlns:p14="http://schemas.microsoft.com/office/powerpoint/2010/main" val="13671912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27" name="think-cell Slide" r:id="rId4" imgW="383" imgH="384" progId="TCLayout.ActiveDocument.1">
                  <p:embed/>
                </p:oleObj>
              </mc:Choice>
              <mc:Fallback>
                <p:oleObj name="think-cell Slide" r:id="rId4" imgW="383" imgH="384" progId="TCLayout.ActiveDocument.1">
                  <p:embed/>
                  <p:pic>
                    <p:nvPicPr>
                      <p:cNvPr id="2" name="Object 1" hidden="1">
                        <a:extLst>
                          <a:ext uri="{FF2B5EF4-FFF2-40B4-BE49-F238E27FC236}">
                            <a16:creationId xmlns:a16="http://schemas.microsoft.com/office/drawing/2014/main" id="{A5E2D0C4-C31B-455D-86B1-B1EC21248BF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Picture Placeholder 8">
            <a:extLst>
              <a:ext uri="{FF2B5EF4-FFF2-40B4-BE49-F238E27FC236}">
                <a16:creationId xmlns:a16="http://schemas.microsoft.com/office/drawing/2014/main" id="{CC51E1F5-5162-5141-83A4-45C7FE5432B0}"/>
              </a:ext>
            </a:extLst>
          </p:cNvPr>
          <p:cNvSpPr>
            <a:spLocks noGrp="1"/>
          </p:cNvSpPr>
          <p:nvPr>
            <p:ph type="pic" sz="quarter" idx="13"/>
          </p:nvPr>
        </p:nvSpPr>
        <p:spPr>
          <a:xfrm>
            <a:off x="0" y="0"/>
            <a:ext cx="12192000" cy="6858000"/>
          </a:xfrm>
          <a:prstGeom prst="rect">
            <a:avLst/>
          </a:prstGeom>
          <a:solidFill>
            <a:schemeClr val="bg1">
              <a:lumMod val="95000"/>
            </a:schemeClr>
          </a:solidFill>
        </p:spPr>
        <p:txBody>
          <a:bodyPr/>
          <a:lstStyle>
            <a:lvl1pPr>
              <a:defRPr>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4" name="Title 1">
            <a:extLst>
              <a:ext uri="{FF2B5EF4-FFF2-40B4-BE49-F238E27FC236}">
                <a16:creationId xmlns:a16="http://schemas.microsoft.com/office/drawing/2014/main" id="{0C55980D-9CAD-6C41-96AB-C0AA03ECDFA1}"/>
              </a:ext>
            </a:extLst>
          </p:cNvPr>
          <p:cNvSpPr>
            <a:spLocks noGrp="1"/>
          </p:cNvSpPr>
          <p:nvPr>
            <p:ph type="ctrTitle" hasCustomPrompt="1"/>
          </p:nvPr>
        </p:nvSpPr>
        <p:spPr>
          <a:xfrm>
            <a:off x="0" y="3740898"/>
            <a:ext cx="6553200" cy="794064"/>
          </a:xfrm>
          <a:prstGeom prst="rect">
            <a:avLst/>
          </a:prstGeom>
          <a:solidFill>
            <a:schemeClr val="bg1"/>
          </a:solidFill>
        </p:spPr>
        <p:txBody>
          <a:bodyPr lIns="274320" tIns="182880" rIns="365760" anchor="b">
            <a:noAutofit/>
          </a:bodyPr>
          <a:lstStyle>
            <a:lvl1pPr algn="r">
              <a:defRPr sz="4400" b="0" i="0" cap="all" spc="300" baseline="0">
                <a:solidFill>
                  <a:schemeClr val="tx1">
                    <a:lumMod val="65000"/>
                    <a:lumOff val="35000"/>
                  </a:schemeClr>
                </a:solidFill>
                <a:latin typeface="Arial Black" panose="020B0604020202020204" pitchFamily="34" charset="0"/>
                <a:cs typeface="Arial Black" panose="020B0604020202020204" pitchFamily="34" charset="0"/>
              </a:defRPr>
            </a:lvl1pPr>
          </a:lstStyle>
          <a:p>
            <a:r>
              <a:rPr lang="en-US" dirty="0"/>
              <a:t>TITLE</a:t>
            </a:r>
          </a:p>
        </p:txBody>
      </p:sp>
      <p:sp>
        <p:nvSpPr>
          <p:cNvPr id="15" name="Subtitle 2">
            <a:extLst>
              <a:ext uri="{FF2B5EF4-FFF2-40B4-BE49-F238E27FC236}">
                <a16:creationId xmlns:a16="http://schemas.microsoft.com/office/drawing/2014/main" id="{4169F0CD-5DFA-C840-9C4E-B370CA5168E1}"/>
              </a:ext>
            </a:extLst>
          </p:cNvPr>
          <p:cNvSpPr>
            <a:spLocks noGrp="1"/>
          </p:cNvSpPr>
          <p:nvPr>
            <p:ph type="subTitle" idx="1" hasCustomPrompt="1"/>
          </p:nvPr>
        </p:nvSpPr>
        <p:spPr>
          <a:xfrm>
            <a:off x="0" y="4569750"/>
            <a:ext cx="6553200" cy="600164"/>
          </a:xfrm>
          <a:prstGeom prst="rect">
            <a:avLst/>
          </a:prstGeom>
          <a:solidFill>
            <a:schemeClr val="bg1"/>
          </a:solidFill>
        </p:spPr>
        <p:txBody>
          <a:bodyPr lIns="274320" tIns="91440" rIns="365760" bIns="228600">
            <a:noAutofit/>
          </a:bodyPr>
          <a:lstStyle>
            <a:lvl1pPr marL="0" indent="0" algn="r">
              <a:buNone/>
              <a:defRPr sz="2000" b="1" i="0" cap="all" spc="600" baseline="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 title</a:t>
            </a:r>
          </a:p>
        </p:txBody>
      </p:sp>
      <p:sp>
        <p:nvSpPr>
          <p:cNvPr id="12" name="Footer Placeholder 2">
            <a:extLst>
              <a:ext uri="{FF2B5EF4-FFF2-40B4-BE49-F238E27FC236}">
                <a16:creationId xmlns:a16="http://schemas.microsoft.com/office/drawing/2014/main" id="{17583FC2-7543-1949-8944-F09FC845ABBE}"/>
              </a:ext>
            </a:extLst>
          </p:cNvPr>
          <p:cNvSpPr>
            <a:spLocks noGrp="1"/>
          </p:cNvSpPr>
          <p:nvPr>
            <p:ph type="ftr" sz="quarter" idx="14"/>
          </p:nvPr>
        </p:nvSpPr>
        <p:spPr>
          <a:xfrm>
            <a:off x="216030" y="6311900"/>
            <a:ext cx="1589621" cy="357841"/>
          </a:xfrm>
          <a:prstGeom prst="rect">
            <a:avLst/>
          </a:prstGeom>
        </p:spPr>
        <p:txBody>
          <a:bodyPr/>
          <a:lstStyle>
            <a:lvl1pPr>
              <a:defRPr>
                <a:latin typeface="Arial" panose="020B0604020202020204" pitchFamily="34" charset="0"/>
                <a:cs typeface="Arial" panose="020B0604020202020204" pitchFamily="34" charset="0"/>
              </a:defRPr>
            </a:lvl1pPr>
          </a:lstStyle>
          <a:p>
            <a:pPr algn="l"/>
            <a:r>
              <a:rPr lang="en-US" dirty="0"/>
              <a:t>Avient Corporation</a:t>
            </a:r>
          </a:p>
        </p:txBody>
      </p:sp>
      <p:sp>
        <p:nvSpPr>
          <p:cNvPr id="13" name="Slide Number Placeholder 4">
            <a:extLst>
              <a:ext uri="{FF2B5EF4-FFF2-40B4-BE49-F238E27FC236}">
                <a16:creationId xmlns:a16="http://schemas.microsoft.com/office/drawing/2014/main" id="{D8B1FFBC-F937-1448-A3F5-956412287FEA}"/>
              </a:ext>
            </a:extLst>
          </p:cNvPr>
          <p:cNvSpPr>
            <a:spLocks noGrp="1"/>
          </p:cNvSpPr>
          <p:nvPr>
            <p:ph type="sldNum" sz="quarter" idx="15"/>
          </p:nvPr>
        </p:nvSpPr>
        <p:spPr>
          <a:xfrm>
            <a:off x="1805651" y="6315597"/>
            <a:ext cx="829235" cy="357841"/>
          </a:xfrm>
          <a:prstGeom prst="rect">
            <a:avLst/>
          </a:prstGeom>
        </p:spPr>
        <p:txBody>
          <a:bodyPr/>
          <a:lstStyle>
            <a:lvl1pPr>
              <a:defRPr>
                <a:latin typeface="Arial" panose="020B0604020202020204" pitchFamily="34" charset="0"/>
                <a:cs typeface="Arial" panose="020B0604020202020204" pitchFamily="34" charset="0"/>
              </a:defRPr>
            </a:lvl1pPr>
          </a:lstStyle>
          <a:p>
            <a:fld id="{DBC18F02-C0F7-464F-8F74-D259916D3F8D}" type="slidenum">
              <a:rPr lang="en-US" smtClean="0"/>
              <a:pPr/>
              <a:t>‹#›</a:t>
            </a:fld>
            <a:endParaRPr lang="en-US" dirty="0"/>
          </a:p>
        </p:txBody>
      </p:sp>
      <p:pic>
        <p:nvPicPr>
          <p:cNvPr id="10" name="Picture 9">
            <a:extLst>
              <a:ext uri="{FF2B5EF4-FFF2-40B4-BE49-F238E27FC236}">
                <a16:creationId xmlns:a16="http://schemas.microsoft.com/office/drawing/2014/main" id="{6493C4DE-43E6-D84E-9337-F43DFC286EBC}"/>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602409" y="6311900"/>
            <a:ext cx="1374011" cy="328176"/>
          </a:xfrm>
          <a:prstGeom prst="rect">
            <a:avLst/>
          </a:prstGeom>
        </p:spPr>
      </p:pic>
    </p:spTree>
    <p:extLst>
      <p:ext uri="{BB962C8B-B14F-4D97-AF65-F5344CB8AC3E}">
        <p14:creationId xmlns:p14="http://schemas.microsoft.com/office/powerpoint/2010/main" val="17611637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_Bo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D0C81-CE17-664E-9356-3B29EFEB2738}"/>
              </a:ext>
            </a:extLst>
          </p:cNvPr>
          <p:cNvSpPr>
            <a:spLocks noGrp="1"/>
          </p:cNvSpPr>
          <p:nvPr>
            <p:ph type="title" hasCustomPrompt="1"/>
          </p:nvPr>
        </p:nvSpPr>
        <p:spPr>
          <a:xfrm>
            <a:off x="609600" y="10160"/>
            <a:ext cx="10974388" cy="736599"/>
          </a:xfrm>
          <a:prstGeom prst="rect">
            <a:avLst/>
          </a:prstGeom>
        </p:spPr>
        <p:txBody>
          <a:bodyPr anchor="b">
            <a:noAutofit/>
          </a:bodyPr>
          <a:lstStyle>
            <a:lvl1pPr algn="ctr">
              <a:defRPr sz="3200" b="0" i="0" cap="all" baseline="0">
                <a:solidFill>
                  <a:schemeClr val="tx1">
                    <a:lumMod val="65000"/>
                    <a:lumOff val="35000"/>
                  </a:schemeClr>
                </a:solidFill>
                <a:latin typeface="Arial Black" panose="020B0604020202020204" pitchFamily="34" charset="0"/>
                <a:cs typeface="Arial Black" panose="020B0604020202020204" pitchFamily="34" charset="0"/>
              </a:defRPr>
            </a:lvl1pPr>
          </a:lstStyle>
          <a:p>
            <a:r>
              <a:rPr lang="en-US" dirty="0"/>
              <a:t>TITLE</a:t>
            </a:r>
          </a:p>
        </p:txBody>
      </p:sp>
      <p:sp>
        <p:nvSpPr>
          <p:cNvPr id="4" name="Picture Placeholder 3">
            <a:extLst>
              <a:ext uri="{FF2B5EF4-FFF2-40B4-BE49-F238E27FC236}">
                <a16:creationId xmlns:a16="http://schemas.microsoft.com/office/drawing/2014/main" id="{4E732B38-996F-8A42-A13E-8F4C48526BF5}"/>
              </a:ext>
            </a:extLst>
          </p:cNvPr>
          <p:cNvSpPr>
            <a:spLocks noGrp="1"/>
          </p:cNvSpPr>
          <p:nvPr>
            <p:ph type="pic" sz="quarter" idx="15"/>
          </p:nvPr>
        </p:nvSpPr>
        <p:spPr>
          <a:xfrm>
            <a:off x="0" y="1600200"/>
            <a:ext cx="6096000" cy="4114800"/>
          </a:xfrm>
          <a:solidFill>
            <a:schemeClr val="bg2"/>
          </a:solidFill>
        </p:spPr>
        <p:txBody>
          <a:bodyPr anchor="ctr">
            <a:noAutofit/>
          </a:bodyPr>
          <a:lstStyle>
            <a:lvl1pPr algn="ctr">
              <a:defRPr>
                <a:solidFill>
                  <a:schemeClr val="tx1"/>
                </a:solidFill>
                <a:latin typeface="Arial" panose="020B0604020202020204" pitchFamily="34" charset="0"/>
                <a:cs typeface="Arial" panose="020B0604020202020204" pitchFamily="34" charset="0"/>
              </a:defRPr>
            </a:lvl1pPr>
          </a:lstStyle>
          <a:p>
            <a:r>
              <a:rPr lang="en-US"/>
              <a:t>Click icon to add picture</a:t>
            </a:r>
          </a:p>
        </p:txBody>
      </p:sp>
      <p:sp>
        <p:nvSpPr>
          <p:cNvPr id="8" name="Text Placeholder 7">
            <a:extLst>
              <a:ext uri="{FF2B5EF4-FFF2-40B4-BE49-F238E27FC236}">
                <a16:creationId xmlns:a16="http://schemas.microsoft.com/office/drawing/2014/main" id="{346013C5-D886-5941-AA2B-C9852C859253}"/>
              </a:ext>
            </a:extLst>
          </p:cNvPr>
          <p:cNvSpPr>
            <a:spLocks noGrp="1"/>
          </p:cNvSpPr>
          <p:nvPr>
            <p:ph type="body" sz="quarter" idx="16" hasCustomPrompt="1"/>
          </p:nvPr>
        </p:nvSpPr>
        <p:spPr>
          <a:xfrm>
            <a:off x="609600" y="766088"/>
            <a:ext cx="10972800" cy="502921"/>
          </a:xfrm>
        </p:spPr>
        <p:txBody>
          <a:bodyPr anchor="t">
            <a:noAutofit/>
          </a:bodyPr>
          <a:lstStyle>
            <a:lvl1pPr marL="0" indent="0" algn="ctr">
              <a:buNone/>
              <a:defRPr sz="1800" b="1" cap="all" spc="600" baseline="0">
                <a:solidFill>
                  <a:schemeClr val="tx1"/>
                </a:solidFill>
                <a:latin typeface="Arial" panose="020B0604020202020204" pitchFamily="34" charset="0"/>
                <a:cs typeface="Arial" panose="020B0604020202020204" pitchFamily="34" charset="0"/>
              </a:defRPr>
            </a:lvl1pPr>
          </a:lstStyle>
          <a:p>
            <a:pPr lvl="0"/>
            <a:r>
              <a:rPr lang="en-US" dirty="0"/>
              <a:t>Sub title</a:t>
            </a:r>
          </a:p>
        </p:txBody>
      </p:sp>
      <p:sp>
        <p:nvSpPr>
          <p:cNvPr id="14" name="Content Placeholder 2">
            <a:extLst>
              <a:ext uri="{FF2B5EF4-FFF2-40B4-BE49-F238E27FC236}">
                <a16:creationId xmlns:a16="http://schemas.microsoft.com/office/drawing/2014/main" id="{83ABA0AC-CBD3-3341-B30D-41E2BD6A78B6}"/>
              </a:ext>
            </a:extLst>
          </p:cNvPr>
          <p:cNvSpPr>
            <a:spLocks noGrp="1"/>
          </p:cNvSpPr>
          <p:nvPr>
            <p:ph idx="19"/>
          </p:nvPr>
        </p:nvSpPr>
        <p:spPr>
          <a:xfrm>
            <a:off x="6625294" y="1600200"/>
            <a:ext cx="4957106" cy="4114800"/>
          </a:xfrm>
        </p:spPr>
        <p:txBody>
          <a:bodyPr>
            <a:noAutofit/>
          </a:bodyPr>
          <a:lstStyle>
            <a:lvl1pPr marL="342900" indent="-342900">
              <a:lnSpc>
                <a:spcPct val="100000"/>
              </a:lnSpc>
              <a:spcAft>
                <a:spcPts val="0"/>
              </a:spcAft>
              <a:buFont typeface="Arial" panose="020B0604020202020204" pitchFamily="34" charset="0"/>
              <a:buChar char="•"/>
              <a:defRPr sz="2000" b="0" i="0">
                <a:latin typeface="Arial" panose="020B0604020202020204" pitchFamily="34" charset="0"/>
                <a:cs typeface="Arial" panose="020B0604020202020204" pitchFamily="34" charset="0"/>
              </a:defRPr>
            </a:lvl1pPr>
            <a:lvl2pPr marL="628650" indent="-342900">
              <a:lnSpc>
                <a:spcPct val="100000"/>
              </a:lnSpc>
              <a:spcBef>
                <a:spcPts val="600"/>
              </a:spcBef>
              <a:spcAft>
                <a:spcPts val="0"/>
              </a:spcAft>
              <a:buFont typeface="Arial" panose="020B0604020202020204" pitchFamily="34" charset="0"/>
              <a:buChar char="•"/>
              <a:tabLst/>
              <a:defRPr sz="2000" b="0">
                <a:solidFill>
                  <a:schemeClr val="tx1"/>
                </a:solidFill>
                <a:latin typeface="Arial" panose="020B0604020202020204" pitchFamily="34" charset="0"/>
                <a:cs typeface="Arial" panose="020B0604020202020204" pitchFamily="34" charset="0"/>
              </a:defRPr>
            </a:lvl2pPr>
            <a:lvl3pPr marL="800100" indent="-342900">
              <a:lnSpc>
                <a:spcPct val="100000"/>
              </a:lnSpc>
              <a:spcAft>
                <a:spcPts val="0"/>
              </a:spcAft>
              <a:tabLst/>
              <a:defRPr sz="1800" b="0">
                <a:solidFill>
                  <a:schemeClr val="tx1"/>
                </a:solidFill>
                <a:latin typeface="Arial" panose="020B0604020202020204" pitchFamily="34" charset="0"/>
                <a:cs typeface="Arial" panose="020B0604020202020204" pitchFamily="34" charset="0"/>
              </a:defRPr>
            </a:lvl3pPr>
            <a:lvl4pPr marL="1028700" indent="-400050">
              <a:lnSpc>
                <a:spcPct val="100000"/>
              </a:lnSpc>
              <a:spcAft>
                <a:spcPts val="0"/>
              </a:spcAft>
              <a:tabLst/>
              <a:defRPr sz="1600" b="0">
                <a:latin typeface="Arial" panose="020B0604020202020204" pitchFamily="34" charset="0"/>
                <a:cs typeface="Arial" panose="020B0604020202020204" pitchFamily="34" charset="0"/>
              </a:defRPr>
            </a:lvl4pPr>
            <a:lvl5pPr marL="1200150" indent="-342900">
              <a:lnSpc>
                <a:spcPct val="100000"/>
              </a:lnSpc>
              <a:spcAft>
                <a:spcPts val="0"/>
              </a:spcAft>
              <a:tabLst/>
              <a:defRPr sz="1600" b="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2">
            <a:extLst>
              <a:ext uri="{FF2B5EF4-FFF2-40B4-BE49-F238E27FC236}">
                <a16:creationId xmlns:a16="http://schemas.microsoft.com/office/drawing/2014/main" id="{7AC65F6D-1730-FA4C-AF9F-CD7A43E5BE3B}"/>
              </a:ext>
            </a:extLst>
          </p:cNvPr>
          <p:cNvSpPr>
            <a:spLocks noGrp="1"/>
          </p:cNvSpPr>
          <p:nvPr>
            <p:ph type="ftr" sz="quarter" idx="14"/>
          </p:nvPr>
        </p:nvSpPr>
        <p:spPr>
          <a:xfrm>
            <a:off x="216030" y="6311900"/>
            <a:ext cx="1589621" cy="357841"/>
          </a:xfrm>
          <a:prstGeom prst="rect">
            <a:avLst/>
          </a:prstGeom>
        </p:spPr>
        <p:txBody>
          <a:bodyPr/>
          <a:lstStyle>
            <a:lvl1pPr>
              <a:defRPr>
                <a:latin typeface="Arial" panose="020B0604020202020204" pitchFamily="34" charset="0"/>
                <a:cs typeface="Arial" panose="020B0604020202020204" pitchFamily="34" charset="0"/>
              </a:defRPr>
            </a:lvl1pPr>
          </a:lstStyle>
          <a:p>
            <a:pPr algn="l"/>
            <a:r>
              <a:rPr lang="en-US" dirty="0"/>
              <a:t>Avient Corporation</a:t>
            </a:r>
          </a:p>
        </p:txBody>
      </p:sp>
      <p:sp>
        <p:nvSpPr>
          <p:cNvPr id="12" name="Slide Number Placeholder 4">
            <a:extLst>
              <a:ext uri="{FF2B5EF4-FFF2-40B4-BE49-F238E27FC236}">
                <a16:creationId xmlns:a16="http://schemas.microsoft.com/office/drawing/2014/main" id="{2A7FFCE6-4414-0E4C-B694-ED0390EF9B88}"/>
              </a:ext>
            </a:extLst>
          </p:cNvPr>
          <p:cNvSpPr>
            <a:spLocks noGrp="1"/>
          </p:cNvSpPr>
          <p:nvPr>
            <p:ph type="sldNum" sz="quarter" idx="20"/>
          </p:nvPr>
        </p:nvSpPr>
        <p:spPr>
          <a:xfrm>
            <a:off x="1805651" y="6315597"/>
            <a:ext cx="829235" cy="357841"/>
          </a:xfrm>
          <a:prstGeom prst="rect">
            <a:avLst/>
          </a:prstGeom>
        </p:spPr>
        <p:txBody>
          <a:bodyPr/>
          <a:lstStyle>
            <a:lvl1pPr>
              <a:defRPr>
                <a:latin typeface="Arial" panose="020B0604020202020204" pitchFamily="34" charset="0"/>
                <a:cs typeface="Arial" panose="020B0604020202020204" pitchFamily="34" charset="0"/>
              </a:defRPr>
            </a:lvl1pPr>
          </a:lstStyle>
          <a:p>
            <a:fld id="{DBC18F02-C0F7-464F-8F74-D259916D3F8D}" type="slidenum">
              <a:rPr lang="en-US" smtClean="0"/>
              <a:pPr/>
              <a:t>‹#›</a:t>
            </a:fld>
            <a:endParaRPr lang="en-US" dirty="0"/>
          </a:p>
        </p:txBody>
      </p:sp>
      <p:pic>
        <p:nvPicPr>
          <p:cNvPr id="10" name="Picture 9">
            <a:extLst>
              <a:ext uri="{FF2B5EF4-FFF2-40B4-BE49-F238E27FC236}">
                <a16:creationId xmlns:a16="http://schemas.microsoft.com/office/drawing/2014/main" id="{86863BBF-07D4-FB46-8C9C-B6EB511FAA1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41306" y="6356129"/>
            <a:ext cx="1311796" cy="313612"/>
          </a:xfrm>
          <a:prstGeom prst="rect">
            <a:avLst/>
          </a:prstGeom>
        </p:spPr>
      </p:pic>
    </p:spTree>
    <p:extLst>
      <p:ext uri="{BB962C8B-B14F-4D97-AF65-F5344CB8AC3E}">
        <p14:creationId xmlns:p14="http://schemas.microsoft.com/office/powerpoint/2010/main" val="35760194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enter_4_Imag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52DE00-D9D1-0644-96F4-028B2D90119C}"/>
              </a:ext>
            </a:extLst>
          </p:cNvPr>
          <p:cNvSpPr>
            <a:spLocks noGrp="1"/>
          </p:cNvSpPr>
          <p:nvPr>
            <p:ph idx="1"/>
          </p:nvPr>
        </p:nvSpPr>
        <p:spPr>
          <a:xfrm>
            <a:off x="0" y="4584970"/>
            <a:ext cx="2964565" cy="907915"/>
          </a:xfrm>
        </p:spPr>
        <p:txBody>
          <a:bodyPr>
            <a:noAutofit/>
          </a:bodyPr>
          <a:lstStyle>
            <a:lvl1pPr algn="ctr">
              <a:defRPr sz="1400" cap="all" baseline="0">
                <a:latin typeface="Arial" panose="020B0604020202020204" pitchFamily="34" charset="0"/>
                <a:cs typeface="Arial" panose="020B0604020202020204" pitchFamily="34" charset="0"/>
              </a:defRPr>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p:txBody>
      </p:sp>
      <p:sp>
        <p:nvSpPr>
          <p:cNvPr id="9" name="Picture Placeholder 8">
            <a:extLst>
              <a:ext uri="{FF2B5EF4-FFF2-40B4-BE49-F238E27FC236}">
                <a16:creationId xmlns:a16="http://schemas.microsoft.com/office/drawing/2014/main" id="{D44D164B-4215-DB4F-8251-2008F706D8F6}"/>
              </a:ext>
            </a:extLst>
          </p:cNvPr>
          <p:cNvSpPr>
            <a:spLocks noGrp="1"/>
          </p:cNvSpPr>
          <p:nvPr>
            <p:ph type="pic" sz="quarter" idx="13"/>
          </p:nvPr>
        </p:nvSpPr>
        <p:spPr>
          <a:xfrm>
            <a:off x="0" y="1600199"/>
            <a:ext cx="2964565" cy="2848583"/>
          </a:xfrm>
          <a:solidFill>
            <a:schemeClr val="bg2"/>
          </a:solidFill>
        </p:spPr>
        <p:txBody>
          <a:bodyPr anchor="ctr">
            <a:noAutofit/>
          </a:bodyPr>
          <a:lstStyle>
            <a:lvl1pPr algn="ctr">
              <a:defRPr>
                <a:latin typeface="Arial" panose="020B0604020202020204" pitchFamily="34" charset="0"/>
                <a:cs typeface="Arial" panose="020B0604020202020204" pitchFamily="34" charset="0"/>
              </a:defRPr>
            </a:lvl1pPr>
          </a:lstStyle>
          <a:p>
            <a:r>
              <a:rPr lang="en-US"/>
              <a:t>Click icon to add picture</a:t>
            </a:r>
          </a:p>
        </p:txBody>
      </p:sp>
      <p:sp>
        <p:nvSpPr>
          <p:cNvPr id="10" name="Picture Placeholder 8">
            <a:extLst>
              <a:ext uri="{FF2B5EF4-FFF2-40B4-BE49-F238E27FC236}">
                <a16:creationId xmlns:a16="http://schemas.microsoft.com/office/drawing/2014/main" id="{42D94C84-F22F-A248-BC8D-4D37EE86B8C0}"/>
              </a:ext>
            </a:extLst>
          </p:cNvPr>
          <p:cNvSpPr>
            <a:spLocks noGrp="1"/>
          </p:cNvSpPr>
          <p:nvPr>
            <p:ph type="pic" sz="quarter" idx="14"/>
          </p:nvPr>
        </p:nvSpPr>
        <p:spPr>
          <a:xfrm>
            <a:off x="3075812" y="1600200"/>
            <a:ext cx="2964565" cy="2848582"/>
          </a:xfrm>
          <a:solidFill>
            <a:schemeClr val="bg2"/>
          </a:solidFill>
        </p:spPr>
        <p:txBody>
          <a:bodyPr anchor="ctr">
            <a:noAutofit/>
          </a:bodyPr>
          <a:lstStyle>
            <a:lvl1pPr algn="ctr">
              <a:defRPr>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8">
            <a:extLst>
              <a:ext uri="{FF2B5EF4-FFF2-40B4-BE49-F238E27FC236}">
                <a16:creationId xmlns:a16="http://schemas.microsoft.com/office/drawing/2014/main" id="{3CEFBE4C-11AE-A34A-BB47-3A61BF673D01}"/>
              </a:ext>
            </a:extLst>
          </p:cNvPr>
          <p:cNvSpPr>
            <a:spLocks noGrp="1"/>
          </p:cNvSpPr>
          <p:nvPr>
            <p:ph type="pic" sz="quarter" idx="15"/>
          </p:nvPr>
        </p:nvSpPr>
        <p:spPr>
          <a:xfrm>
            <a:off x="6151624" y="1600200"/>
            <a:ext cx="2964565" cy="2848582"/>
          </a:xfrm>
          <a:solidFill>
            <a:schemeClr val="bg2"/>
          </a:solidFill>
        </p:spPr>
        <p:txBody>
          <a:bodyPr anchor="ctr">
            <a:noAutofit/>
          </a:bodyPr>
          <a:lstStyle>
            <a:lvl1pPr algn="ctr">
              <a:defRPr>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8">
            <a:extLst>
              <a:ext uri="{FF2B5EF4-FFF2-40B4-BE49-F238E27FC236}">
                <a16:creationId xmlns:a16="http://schemas.microsoft.com/office/drawing/2014/main" id="{EAC161CE-60C3-9245-839A-0451C39E4709}"/>
              </a:ext>
            </a:extLst>
          </p:cNvPr>
          <p:cNvSpPr>
            <a:spLocks noGrp="1"/>
          </p:cNvSpPr>
          <p:nvPr>
            <p:ph type="pic" sz="quarter" idx="16"/>
          </p:nvPr>
        </p:nvSpPr>
        <p:spPr>
          <a:xfrm>
            <a:off x="9227435" y="1600200"/>
            <a:ext cx="2964565" cy="2848582"/>
          </a:xfrm>
          <a:solidFill>
            <a:schemeClr val="bg2"/>
          </a:solidFill>
        </p:spPr>
        <p:txBody>
          <a:bodyPr anchor="ctr">
            <a:noAutofit/>
          </a:bodyPr>
          <a:lstStyle>
            <a:lvl1pPr algn="ctr">
              <a:defRPr>
                <a:latin typeface="Arial" panose="020B0604020202020204" pitchFamily="34" charset="0"/>
                <a:cs typeface="Arial" panose="020B0604020202020204" pitchFamily="34" charset="0"/>
              </a:defRPr>
            </a:lvl1pPr>
          </a:lstStyle>
          <a:p>
            <a:r>
              <a:rPr lang="en-US"/>
              <a:t>Click icon to add picture</a:t>
            </a:r>
          </a:p>
        </p:txBody>
      </p:sp>
      <p:sp>
        <p:nvSpPr>
          <p:cNvPr id="13" name="Content Placeholder 2">
            <a:extLst>
              <a:ext uri="{FF2B5EF4-FFF2-40B4-BE49-F238E27FC236}">
                <a16:creationId xmlns:a16="http://schemas.microsoft.com/office/drawing/2014/main" id="{6BA46DAE-D74D-9C46-B1C3-8EA73B7834AD}"/>
              </a:ext>
            </a:extLst>
          </p:cNvPr>
          <p:cNvSpPr>
            <a:spLocks noGrp="1"/>
          </p:cNvSpPr>
          <p:nvPr>
            <p:ph idx="17"/>
          </p:nvPr>
        </p:nvSpPr>
        <p:spPr>
          <a:xfrm>
            <a:off x="3073940" y="4584970"/>
            <a:ext cx="2964565" cy="907915"/>
          </a:xfrm>
        </p:spPr>
        <p:txBody>
          <a:bodyPr>
            <a:noAutofit/>
          </a:bodyPr>
          <a:lstStyle>
            <a:lvl1pPr algn="ctr">
              <a:defRPr sz="1400" cap="all" baseline="0">
                <a:latin typeface="Arial" panose="020B0604020202020204" pitchFamily="34" charset="0"/>
                <a:cs typeface="Arial" panose="020B0604020202020204" pitchFamily="34" charset="0"/>
              </a:defRPr>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p:txBody>
      </p:sp>
      <p:sp>
        <p:nvSpPr>
          <p:cNvPr id="14" name="Content Placeholder 2">
            <a:extLst>
              <a:ext uri="{FF2B5EF4-FFF2-40B4-BE49-F238E27FC236}">
                <a16:creationId xmlns:a16="http://schemas.microsoft.com/office/drawing/2014/main" id="{54FB6ECD-D418-4845-8452-1AC65C4F6D3A}"/>
              </a:ext>
            </a:extLst>
          </p:cNvPr>
          <p:cNvSpPr>
            <a:spLocks noGrp="1"/>
          </p:cNvSpPr>
          <p:nvPr>
            <p:ph idx="18"/>
          </p:nvPr>
        </p:nvSpPr>
        <p:spPr>
          <a:xfrm>
            <a:off x="6147880" y="4584970"/>
            <a:ext cx="2964565" cy="907915"/>
          </a:xfrm>
        </p:spPr>
        <p:txBody>
          <a:bodyPr>
            <a:noAutofit/>
          </a:bodyPr>
          <a:lstStyle>
            <a:lvl1pPr algn="ctr">
              <a:defRPr sz="1400" cap="all" baseline="0">
                <a:latin typeface="Arial" panose="020B0604020202020204" pitchFamily="34" charset="0"/>
                <a:cs typeface="Arial" panose="020B0604020202020204" pitchFamily="34" charset="0"/>
              </a:defRPr>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p:txBody>
      </p:sp>
      <p:sp>
        <p:nvSpPr>
          <p:cNvPr id="15" name="Content Placeholder 2">
            <a:extLst>
              <a:ext uri="{FF2B5EF4-FFF2-40B4-BE49-F238E27FC236}">
                <a16:creationId xmlns:a16="http://schemas.microsoft.com/office/drawing/2014/main" id="{09AE3BC4-64E6-5D4D-AA1C-1F4341501914}"/>
              </a:ext>
            </a:extLst>
          </p:cNvPr>
          <p:cNvSpPr>
            <a:spLocks noGrp="1"/>
          </p:cNvSpPr>
          <p:nvPr>
            <p:ph idx="19"/>
          </p:nvPr>
        </p:nvSpPr>
        <p:spPr>
          <a:xfrm>
            <a:off x="9221821" y="4584970"/>
            <a:ext cx="2964565" cy="907915"/>
          </a:xfrm>
        </p:spPr>
        <p:txBody>
          <a:bodyPr>
            <a:noAutofit/>
          </a:bodyPr>
          <a:lstStyle>
            <a:lvl1pPr algn="ctr">
              <a:defRPr sz="1400" cap="all" baseline="0">
                <a:latin typeface="Arial" panose="020B0604020202020204" pitchFamily="34" charset="0"/>
                <a:cs typeface="Arial" panose="020B0604020202020204" pitchFamily="34" charset="0"/>
              </a:defRPr>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p:txBody>
      </p:sp>
      <p:sp>
        <p:nvSpPr>
          <p:cNvPr id="16" name="Title 1">
            <a:extLst>
              <a:ext uri="{FF2B5EF4-FFF2-40B4-BE49-F238E27FC236}">
                <a16:creationId xmlns:a16="http://schemas.microsoft.com/office/drawing/2014/main" id="{DC7F1949-4456-CC46-BE62-5AA6802C7BB2}"/>
              </a:ext>
            </a:extLst>
          </p:cNvPr>
          <p:cNvSpPr>
            <a:spLocks noGrp="1"/>
          </p:cNvSpPr>
          <p:nvPr>
            <p:ph type="title" hasCustomPrompt="1"/>
          </p:nvPr>
        </p:nvSpPr>
        <p:spPr>
          <a:xfrm>
            <a:off x="609600" y="10160"/>
            <a:ext cx="10974388" cy="736599"/>
          </a:xfrm>
          <a:prstGeom prst="rect">
            <a:avLst/>
          </a:prstGeom>
        </p:spPr>
        <p:txBody>
          <a:bodyPr anchor="b">
            <a:noAutofit/>
          </a:bodyPr>
          <a:lstStyle>
            <a:lvl1pPr algn="ctr">
              <a:defRPr sz="3200" b="0" i="0" cap="all" baseline="0">
                <a:solidFill>
                  <a:schemeClr val="tx1">
                    <a:lumMod val="65000"/>
                    <a:lumOff val="35000"/>
                  </a:schemeClr>
                </a:solidFill>
                <a:latin typeface="Arial Black" panose="020B0604020202020204" pitchFamily="34" charset="0"/>
                <a:cs typeface="Arial Black" panose="020B0604020202020204" pitchFamily="34" charset="0"/>
              </a:defRPr>
            </a:lvl1pPr>
          </a:lstStyle>
          <a:p>
            <a:r>
              <a:rPr lang="en-US" dirty="0"/>
              <a:t>TITLE</a:t>
            </a:r>
          </a:p>
        </p:txBody>
      </p:sp>
      <p:sp>
        <p:nvSpPr>
          <p:cNvPr id="20" name="Text Placeholder 7">
            <a:extLst>
              <a:ext uri="{FF2B5EF4-FFF2-40B4-BE49-F238E27FC236}">
                <a16:creationId xmlns:a16="http://schemas.microsoft.com/office/drawing/2014/main" id="{B3866545-EE41-D144-8DFE-F9A063FDF368}"/>
              </a:ext>
            </a:extLst>
          </p:cNvPr>
          <p:cNvSpPr>
            <a:spLocks noGrp="1"/>
          </p:cNvSpPr>
          <p:nvPr>
            <p:ph type="body" sz="quarter" idx="22" hasCustomPrompt="1"/>
          </p:nvPr>
        </p:nvSpPr>
        <p:spPr>
          <a:xfrm>
            <a:off x="609600" y="766088"/>
            <a:ext cx="10972800" cy="502921"/>
          </a:xfrm>
        </p:spPr>
        <p:txBody>
          <a:bodyPr anchor="t">
            <a:noAutofit/>
          </a:bodyPr>
          <a:lstStyle>
            <a:lvl1pPr marL="0" indent="0" algn="ctr">
              <a:buNone/>
              <a:defRPr sz="1800" b="1" cap="all" spc="600" baseline="0">
                <a:solidFill>
                  <a:schemeClr val="tx1"/>
                </a:solidFill>
                <a:latin typeface="Arial" panose="020B0604020202020204" pitchFamily="34" charset="0"/>
                <a:cs typeface="Arial" panose="020B0604020202020204" pitchFamily="34" charset="0"/>
              </a:defRPr>
            </a:lvl1pPr>
          </a:lstStyle>
          <a:p>
            <a:pPr lvl="0"/>
            <a:r>
              <a:rPr lang="en-US" dirty="0"/>
              <a:t>Sub title</a:t>
            </a:r>
          </a:p>
        </p:txBody>
      </p:sp>
      <p:sp>
        <p:nvSpPr>
          <p:cNvPr id="21" name="Footer Placeholder 2">
            <a:extLst>
              <a:ext uri="{FF2B5EF4-FFF2-40B4-BE49-F238E27FC236}">
                <a16:creationId xmlns:a16="http://schemas.microsoft.com/office/drawing/2014/main" id="{41CDE531-FC7F-0A44-A0CE-F751A3956827}"/>
              </a:ext>
            </a:extLst>
          </p:cNvPr>
          <p:cNvSpPr>
            <a:spLocks noGrp="1"/>
          </p:cNvSpPr>
          <p:nvPr>
            <p:ph type="ftr" sz="quarter" idx="23"/>
          </p:nvPr>
        </p:nvSpPr>
        <p:spPr>
          <a:xfrm>
            <a:off x="216030" y="6311900"/>
            <a:ext cx="1589621" cy="357841"/>
          </a:xfrm>
          <a:prstGeom prst="rect">
            <a:avLst/>
          </a:prstGeom>
        </p:spPr>
        <p:txBody>
          <a:bodyPr/>
          <a:lstStyle>
            <a:lvl1pPr>
              <a:defRPr>
                <a:latin typeface="Arial" panose="020B0604020202020204" pitchFamily="34" charset="0"/>
                <a:cs typeface="Arial" panose="020B0604020202020204" pitchFamily="34" charset="0"/>
              </a:defRPr>
            </a:lvl1pPr>
          </a:lstStyle>
          <a:p>
            <a:pPr algn="l"/>
            <a:r>
              <a:rPr lang="en-US" dirty="0"/>
              <a:t>Avient Corporation</a:t>
            </a:r>
          </a:p>
        </p:txBody>
      </p:sp>
      <p:sp>
        <p:nvSpPr>
          <p:cNvPr id="22" name="Slide Number Placeholder 4">
            <a:extLst>
              <a:ext uri="{FF2B5EF4-FFF2-40B4-BE49-F238E27FC236}">
                <a16:creationId xmlns:a16="http://schemas.microsoft.com/office/drawing/2014/main" id="{AA1583E8-A2B7-7D4F-B2CF-FCD099CF6DDC}"/>
              </a:ext>
            </a:extLst>
          </p:cNvPr>
          <p:cNvSpPr>
            <a:spLocks noGrp="1"/>
          </p:cNvSpPr>
          <p:nvPr>
            <p:ph type="sldNum" sz="quarter" idx="24"/>
          </p:nvPr>
        </p:nvSpPr>
        <p:spPr>
          <a:xfrm>
            <a:off x="1805651" y="6315597"/>
            <a:ext cx="829235" cy="357841"/>
          </a:xfrm>
          <a:prstGeom prst="rect">
            <a:avLst/>
          </a:prstGeom>
        </p:spPr>
        <p:txBody>
          <a:bodyPr/>
          <a:lstStyle>
            <a:lvl1pPr>
              <a:defRPr>
                <a:latin typeface="Arial" panose="020B0604020202020204" pitchFamily="34" charset="0"/>
                <a:cs typeface="Arial" panose="020B0604020202020204" pitchFamily="34" charset="0"/>
              </a:defRPr>
            </a:lvl1pPr>
          </a:lstStyle>
          <a:p>
            <a:fld id="{DBC18F02-C0F7-464F-8F74-D259916D3F8D}" type="slidenum">
              <a:rPr lang="en-US" smtClean="0"/>
              <a:pPr/>
              <a:t>‹#›</a:t>
            </a:fld>
            <a:endParaRPr lang="en-US" dirty="0"/>
          </a:p>
        </p:txBody>
      </p:sp>
      <p:pic>
        <p:nvPicPr>
          <p:cNvPr id="17" name="Picture 16">
            <a:extLst>
              <a:ext uri="{FF2B5EF4-FFF2-40B4-BE49-F238E27FC236}">
                <a16:creationId xmlns:a16="http://schemas.microsoft.com/office/drawing/2014/main" id="{91D1961A-E496-9B4B-8321-DA3B42EBE93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41306" y="6356129"/>
            <a:ext cx="1311796" cy="313612"/>
          </a:xfrm>
          <a:prstGeom prst="rect">
            <a:avLst/>
          </a:prstGeom>
        </p:spPr>
      </p:pic>
    </p:spTree>
    <p:extLst>
      <p:ext uri="{BB962C8B-B14F-4D97-AF65-F5344CB8AC3E}">
        <p14:creationId xmlns:p14="http://schemas.microsoft.com/office/powerpoint/2010/main" val="41995535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Body">
    <p:spTree>
      <p:nvGrpSpPr>
        <p:cNvPr id="1" name=""/>
        <p:cNvGrpSpPr/>
        <p:nvPr/>
      </p:nvGrpSpPr>
      <p:grpSpPr>
        <a:xfrm>
          <a:off x="0" y="0"/>
          <a:ext cx="0" cy="0"/>
          <a:chOff x="0" y="0"/>
          <a:chExt cx="0" cy="0"/>
        </a:xfrm>
      </p:grpSpPr>
      <p:sp>
        <p:nvSpPr>
          <p:cNvPr id="11" name="Chart Placeholder 10">
            <a:extLst>
              <a:ext uri="{FF2B5EF4-FFF2-40B4-BE49-F238E27FC236}">
                <a16:creationId xmlns:a16="http://schemas.microsoft.com/office/drawing/2014/main" id="{79AFE4A5-6C6A-4C4B-930B-9946F5BE5834}"/>
              </a:ext>
            </a:extLst>
          </p:cNvPr>
          <p:cNvSpPr>
            <a:spLocks noGrp="1"/>
          </p:cNvSpPr>
          <p:nvPr>
            <p:ph type="chart" sz="quarter" idx="14"/>
          </p:nvPr>
        </p:nvSpPr>
        <p:spPr>
          <a:xfrm>
            <a:off x="609600" y="1516566"/>
            <a:ext cx="5029200" cy="4427034"/>
          </a:xfrm>
        </p:spPr>
        <p:txBody>
          <a:bodyPr anchor="ctr">
            <a:noAutofit/>
          </a:bodyPr>
          <a:lstStyle>
            <a:lvl1pPr algn="ctr">
              <a:defRPr>
                <a:latin typeface="Arial" panose="020B0604020202020204" pitchFamily="34" charset="0"/>
                <a:cs typeface="Arial" panose="020B0604020202020204" pitchFamily="34" charset="0"/>
              </a:defRPr>
            </a:lvl1pPr>
          </a:lstStyle>
          <a:p>
            <a:r>
              <a:rPr lang="en-US"/>
              <a:t>Click icon to add chart</a:t>
            </a:r>
            <a:endParaRPr lang="en-US" dirty="0"/>
          </a:p>
        </p:txBody>
      </p:sp>
      <p:sp>
        <p:nvSpPr>
          <p:cNvPr id="13" name="Title 1">
            <a:extLst>
              <a:ext uri="{FF2B5EF4-FFF2-40B4-BE49-F238E27FC236}">
                <a16:creationId xmlns:a16="http://schemas.microsoft.com/office/drawing/2014/main" id="{81C92620-6E83-9A4C-907B-3FD96504199D}"/>
              </a:ext>
            </a:extLst>
          </p:cNvPr>
          <p:cNvSpPr>
            <a:spLocks noGrp="1"/>
          </p:cNvSpPr>
          <p:nvPr>
            <p:ph type="title" hasCustomPrompt="1"/>
          </p:nvPr>
        </p:nvSpPr>
        <p:spPr>
          <a:xfrm>
            <a:off x="609600" y="10160"/>
            <a:ext cx="10974388" cy="736599"/>
          </a:xfrm>
          <a:prstGeom prst="rect">
            <a:avLst/>
          </a:prstGeom>
        </p:spPr>
        <p:txBody>
          <a:bodyPr anchor="b">
            <a:noAutofit/>
          </a:bodyPr>
          <a:lstStyle>
            <a:lvl1pPr algn="ctr">
              <a:defRPr sz="3200" b="0" i="0" cap="all" baseline="0">
                <a:solidFill>
                  <a:schemeClr val="tx1">
                    <a:lumMod val="65000"/>
                    <a:lumOff val="35000"/>
                  </a:schemeClr>
                </a:solidFill>
                <a:latin typeface="Arial Black" panose="020B0604020202020204" pitchFamily="34" charset="0"/>
                <a:cs typeface="Arial Black" panose="020B0604020202020204" pitchFamily="34" charset="0"/>
              </a:defRPr>
            </a:lvl1pPr>
          </a:lstStyle>
          <a:p>
            <a:r>
              <a:rPr lang="en-US" dirty="0"/>
              <a:t>TITLE</a:t>
            </a:r>
          </a:p>
        </p:txBody>
      </p:sp>
      <p:sp>
        <p:nvSpPr>
          <p:cNvPr id="14" name="Text Placeholder 7">
            <a:extLst>
              <a:ext uri="{FF2B5EF4-FFF2-40B4-BE49-F238E27FC236}">
                <a16:creationId xmlns:a16="http://schemas.microsoft.com/office/drawing/2014/main" id="{2CBE93CD-686C-3E46-BC03-7C866D6F4179}"/>
              </a:ext>
            </a:extLst>
          </p:cNvPr>
          <p:cNvSpPr>
            <a:spLocks noGrp="1"/>
          </p:cNvSpPr>
          <p:nvPr>
            <p:ph type="body" sz="quarter" idx="22" hasCustomPrompt="1"/>
          </p:nvPr>
        </p:nvSpPr>
        <p:spPr>
          <a:xfrm>
            <a:off x="609600" y="766088"/>
            <a:ext cx="10972800" cy="502921"/>
          </a:xfrm>
        </p:spPr>
        <p:txBody>
          <a:bodyPr anchor="t">
            <a:noAutofit/>
          </a:bodyPr>
          <a:lstStyle>
            <a:lvl1pPr marL="0" indent="0" algn="ctr">
              <a:buNone/>
              <a:defRPr sz="1800" b="1" cap="all" spc="600" baseline="0">
                <a:solidFill>
                  <a:schemeClr val="tx1"/>
                </a:solidFill>
                <a:latin typeface="Arial" panose="020B0604020202020204" pitchFamily="34" charset="0"/>
                <a:cs typeface="Arial" panose="020B0604020202020204" pitchFamily="34" charset="0"/>
              </a:defRPr>
            </a:lvl1pPr>
          </a:lstStyle>
          <a:p>
            <a:pPr lvl="0"/>
            <a:r>
              <a:rPr lang="en-US" dirty="0"/>
              <a:t>Sub title</a:t>
            </a:r>
          </a:p>
        </p:txBody>
      </p:sp>
      <p:sp>
        <p:nvSpPr>
          <p:cNvPr id="15" name="Content Placeholder 2">
            <a:extLst>
              <a:ext uri="{FF2B5EF4-FFF2-40B4-BE49-F238E27FC236}">
                <a16:creationId xmlns:a16="http://schemas.microsoft.com/office/drawing/2014/main" id="{E962217F-FD21-2A4A-AB37-9DC9542445DE}"/>
              </a:ext>
            </a:extLst>
          </p:cNvPr>
          <p:cNvSpPr>
            <a:spLocks noGrp="1"/>
          </p:cNvSpPr>
          <p:nvPr>
            <p:ph idx="18"/>
          </p:nvPr>
        </p:nvSpPr>
        <p:spPr>
          <a:xfrm>
            <a:off x="6504972" y="1516566"/>
            <a:ext cx="5077428" cy="4427034"/>
          </a:xfrm>
        </p:spPr>
        <p:txBody>
          <a:bodyPr>
            <a:noAutofit/>
          </a:bodyPr>
          <a:lstStyle>
            <a:lvl1pPr marL="342900" indent="-342900">
              <a:lnSpc>
                <a:spcPct val="100000"/>
              </a:lnSpc>
              <a:spcAft>
                <a:spcPts val="0"/>
              </a:spcAft>
              <a:buFont typeface="Arial" panose="020B0604020202020204" pitchFamily="34" charset="0"/>
              <a:buChar char="•"/>
              <a:defRPr sz="2000" b="0" i="0">
                <a:latin typeface="Arial" panose="020B0604020202020204" pitchFamily="34" charset="0"/>
                <a:cs typeface="Arial" panose="020B0604020202020204" pitchFamily="34" charset="0"/>
              </a:defRPr>
            </a:lvl1pPr>
            <a:lvl2pPr marL="628650" indent="-342900">
              <a:lnSpc>
                <a:spcPct val="100000"/>
              </a:lnSpc>
              <a:spcBef>
                <a:spcPts val="600"/>
              </a:spcBef>
              <a:spcAft>
                <a:spcPts val="0"/>
              </a:spcAft>
              <a:buFont typeface="Arial" panose="020B0604020202020204" pitchFamily="34" charset="0"/>
              <a:buChar char="•"/>
              <a:tabLst/>
              <a:defRPr sz="2000" b="0">
                <a:solidFill>
                  <a:schemeClr val="tx1"/>
                </a:solidFill>
                <a:latin typeface="Arial" panose="020B0604020202020204" pitchFamily="34" charset="0"/>
                <a:cs typeface="Arial" panose="020B0604020202020204" pitchFamily="34" charset="0"/>
              </a:defRPr>
            </a:lvl2pPr>
            <a:lvl3pPr marL="800100" indent="-342900">
              <a:lnSpc>
                <a:spcPct val="100000"/>
              </a:lnSpc>
              <a:spcAft>
                <a:spcPts val="0"/>
              </a:spcAft>
              <a:tabLst/>
              <a:defRPr sz="1800" b="0">
                <a:solidFill>
                  <a:schemeClr val="tx1"/>
                </a:solidFill>
                <a:latin typeface="Arial" panose="020B0604020202020204" pitchFamily="34" charset="0"/>
                <a:cs typeface="Arial" panose="020B0604020202020204" pitchFamily="34" charset="0"/>
              </a:defRPr>
            </a:lvl3pPr>
            <a:lvl4pPr marL="1028700" indent="-400050">
              <a:lnSpc>
                <a:spcPct val="100000"/>
              </a:lnSpc>
              <a:spcAft>
                <a:spcPts val="0"/>
              </a:spcAft>
              <a:tabLst/>
              <a:defRPr sz="1600" b="0">
                <a:latin typeface="Arial" panose="020B0604020202020204" pitchFamily="34" charset="0"/>
                <a:cs typeface="Arial" panose="020B0604020202020204" pitchFamily="34" charset="0"/>
              </a:defRPr>
            </a:lvl4pPr>
            <a:lvl5pPr marL="1200150" indent="-342900">
              <a:lnSpc>
                <a:spcPct val="100000"/>
              </a:lnSpc>
              <a:spcAft>
                <a:spcPts val="0"/>
              </a:spcAft>
              <a:tabLst/>
              <a:defRPr sz="1600" b="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Footer Placeholder 2">
            <a:extLst>
              <a:ext uri="{FF2B5EF4-FFF2-40B4-BE49-F238E27FC236}">
                <a16:creationId xmlns:a16="http://schemas.microsoft.com/office/drawing/2014/main" id="{04FB8AFC-957C-EB4D-9F05-CA4E6D6D6E89}"/>
              </a:ext>
            </a:extLst>
          </p:cNvPr>
          <p:cNvSpPr>
            <a:spLocks noGrp="1"/>
          </p:cNvSpPr>
          <p:nvPr>
            <p:ph type="ftr" sz="quarter" idx="23"/>
          </p:nvPr>
        </p:nvSpPr>
        <p:spPr>
          <a:xfrm>
            <a:off x="216030" y="6311900"/>
            <a:ext cx="1589621" cy="357841"/>
          </a:xfrm>
          <a:prstGeom prst="rect">
            <a:avLst/>
          </a:prstGeom>
        </p:spPr>
        <p:txBody>
          <a:bodyPr/>
          <a:lstStyle>
            <a:lvl1pPr>
              <a:defRPr>
                <a:latin typeface="Arial" panose="020B0604020202020204" pitchFamily="34" charset="0"/>
                <a:cs typeface="Arial" panose="020B0604020202020204" pitchFamily="34" charset="0"/>
              </a:defRPr>
            </a:lvl1pPr>
          </a:lstStyle>
          <a:p>
            <a:pPr algn="l"/>
            <a:r>
              <a:rPr lang="en-US" dirty="0"/>
              <a:t>Avient Corporation</a:t>
            </a:r>
          </a:p>
        </p:txBody>
      </p:sp>
      <p:sp>
        <p:nvSpPr>
          <p:cNvPr id="17" name="Slide Number Placeholder 4">
            <a:extLst>
              <a:ext uri="{FF2B5EF4-FFF2-40B4-BE49-F238E27FC236}">
                <a16:creationId xmlns:a16="http://schemas.microsoft.com/office/drawing/2014/main" id="{046242C4-EFBD-D14E-8B4C-15F5C0A2EA9D}"/>
              </a:ext>
            </a:extLst>
          </p:cNvPr>
          <p:cNvSpPr>
            <a:spLocks noGrp="1"/>
          </p:cNvSpPr>
          <p:nvPr>
            <p:ph type="sldNum" sz="quarter" idx="15"/>
          </p:nvPr>
        </p:nvSpPr>
        <p:spPr>
          <a:xfrm>
            <a:off x="1805651" y="6315597"/>
            <a:ext cx="829235" cy="357841"/>
          </a:xfrm>
          <a:prstGeom prst="rect">
            <a:avLst/>
          </a:prstGeom>
        </p:spPr>
        <p:txBody>
          <a:bodyPr/>
          <a:lstStyle>
            <a:lvl1pPr>
              <a:defRPr>
                <a:latin typeface="Arial" panose="020B0604020202020204" pitchFamily="34" charset="0"/>
                <a:cs typeface="Arial" panose="020B0604020202020204" pitchFamily="34" charset="0"/>
              </a:defRPr>
            </a:lvl1pPr>
          </a:lstStyle>
          <a:p>
            <a:fld id="{DBC18F02-C0F7-464F-8F74-D259916D3F8D}" type="slidenum">
              <a:rPr lang="en-US" smtClean="0"/>
              <a:pPr/>
              <a:t>‹#›</a:t>
            </a:fld>
            <a:endParaRPr lang="en-US" dirty="0"/>
          </a:p>
        </p:txBody>
      </p:sp>
      <p:pic>
        <p:nvPicPr>
          <p:cNvPr id="10" name="Picture 9">
            <a:extLst>
              <a:ext uri="{FF2B5EF4-FFF2-40B4-BE49-F238E27FC236}">
                <a16:creationId xmlns:a16="http://schemas.microsoft.com/office/drawing/2014/main" id="{1F30C128-01CC-C747-B0E2-81FAB289D21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41306" y="6356129"/>
            <a:ext cx="1311796" cy="313612"/>
          </a:xfrm>
          <a:prstGeom prst="rect">
            <a:avLst/>
          </a:prstGeom>
        </p:spPr>
      </p:pic>
    </p:spTree>
    <p:extLst>
      <p:ext uri="{BB962C8B-B14F-4D97-AF65-F5344CB8AC3E}">
        <p14:creationId xmlns:p14="http://schemas.microsoft.com/office/powerpoint/2010/main" val="3065688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Blank_Title_Slid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DA70131-FD77-4C29-AF13-3FAC35D110B1}"/>
              </a:ext>
            </a:extLst>
          </p:cNvPr>
          <p:cNvGraphicFramePr>
            <a:graphicFrameLocks noChangeAspect="1"/>
          </p:cNvGraphicFramePr>
          <p:nvPr userDrawn="1">
            <p:custDataLst>
              <p:tags r:id="rId2"/>
            </p:custDataLst>
            <p:extLst>
              <p:ext uri="{D42A27DB-BD31-4B8C-83A1-F6EECF244321}">
                <p14:modId xmlns:p14="http://schemas.microsoft.com/office/powerpoint/2010/main" val="5797097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75" name="think-cell Slide" r:id="rId4" imgW="383" imgH="384" progId="TCLayout.ActiveDocument.1">
                  <p:embed/>
                </p:oleObj>
              </mc:Choice>
              <mc:Fallback>
                <p:oleObj name="think-cell Slide" r:id="rId4" imgW="383" imgH="384" progId="TCLayout.ActiveDocument.1">
                  <p:embed/>
                  <p:pic>
                    <p:nvPicPr>
                      <p:cNvPr id="5" name="Object 4" hidden="1">
                        <a:extLst>
                          <a:ext uri="{FF2B5EF4-FFF2-40B4-BE49-F238E27FC236}">
                            <a16:creationId xmlns:a16="http://schemas.microsoft.com/office/drawing/2014/main" id="{EDA70131-FD77-4C29-AF13-3FAC35D110B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hasCustomPrompt="1"/>
          </p:nvPr>
        </p:nvSpPr>
        <p:spPr>
          <a:xfrm>
            <a:off x="1524000" y="1122363"/>
            <a:ext cx="9144000" cy="2387600"/>
          </a:xfrm>
          <a:prstGeom prst="rect">
            <a:avLst/>
          </a:prstGeom>
          <a:solidFill>
            <a:schemeClr val="bg1"/>
          </a:solidFill>
        </p:spPr>
        <p:txBody>
          <a:bodyPr vert="horz" lIns="90000" tIns="182880" rIns="91440" bIns="45720" rtlCol="0" anchor="b">
            <a:noAutofit/>
          </a:bodyPr>
          <a:lstStyle>
            <a:lvl1pPr algn="ctr">
              <a:defRPr lang="en-US" sz="4000" b="0" i="0" cap="all" dirty="0">
                <a:latin typeface="Arial Black" panose="020B0604020202020204" pitchFamily="34" charset="0"/>
                <a:cs typeface="Arial Black" panose="020B0604020202020204" pitchFamily="34" charset="0"/>
              </a:defRPr>
            </a:lvl1pPr>
          </a:lstStyle>
          <a:p>
            <a:pPr lvl="0"/>
            <a:r>
              <a:rPr lang="en-US" dirty="0"/>
              <a:t>TITLE</a:t>
            </a:r>
          </a:p>
        </p:txBody>
      </p:sp>
      <p:sp>
        <p:nvSpPr>
          <p:cNvPr id="3" name="Subtitle 2"/>
          <p:cNvSpPr>
            <a:spLocks noGrp="1"/>
          </p:cNvSpPr>
          <p:nvPr>
            <p:ph type="subTitle" idx="1" hasCustomPrompt="1"/>
          </p:nvPr>
        </p:nvSpPr>
        <p:spPr>
          <a:xfrm>
            <a:off x="1524000" y="3602038"/>
            <a:ext cx="9144000" cy="1655762"/>
          </a:xfrm>
          <a:prstGeom prst="rect">
            <a:avLst/>
          </a:prstGeom>
          <a:solidFill>
            <a:schemeClr val="bg1"/>
          </a:solidFill>
        </p:spPr>
        <p:txBody>
          <a:bodyPr vert="horz" lIns="90000" tIns="91440" rIns="91440" bIns="228600" rtlCol="0">
            <a:noAutofit/>
          </a:bodyPr>
          <a:lstStyle>
            <a:lvl1pPr marL="0" indent="0" algn="ctr">
              <a:buNone/>
              <a:defRPr lang="en-US" b="1" cap="all" spc="600" baseline="0" dirty="0">
                <a:latin typeface="Arial" panose="020B0604020202020204" pitchFamily="34" charset="0"/>
                <a:cs typeface="Arial" panose="020B0604020202020204" pitchFamily="34" charset="0"/>
              </a:defRPr>
            </a:lvl1pPr>
          </a:lstStyle>
          <a:p>
            <a:pPr lvl="0"/>
            <a:r>
              <a:rPr lang="en-US" dirty="0"/>
              <a:t>SUB TITLE</a:t>
            </a:r>
          </a:p>
        </p:txBody>
      </p:sp>
      <p:sp>
        <p:nvSpPr>
          <p:cNvPr id="8" name="Footer Placeholder 2">
            <a:extLst>
              <a:ext uri="{FF2B5EF4-FFF2-40B4-BE49-F238E27FC236}">
                <a16:creationId xmlns:a16="http://schemas.microsoft.com/office/drawing/2014/main" id="{01975759-4504-F742-A6BA-C7F3556D356C}"/>
              </a:ext>
            </a:extLst>
          </p:cNvPr>
          <p:cNvSpPr>
            <a:spLocks noGrp="1"/>
          </p:cNvSpPr>
          <p:nvPr>
            <p:ph type="ftr" sz="quarter" idx="14"/>
          </p:nvPr>
        </p:nvSpPr>
        <p:spPr>
          <a:xfrm>
            <a:off x="216030" y="6311900"/>
            <a:ext cx="1589621" cy="357841"/>
          </a:xfrm>
          <a:prstGeom prst="rect">
            <a:avLst/>
          </a:prstGeom>
        </p:spPr>
        <p:txBody>
          <a:bodyPr/>
          <a:lstStyle>
            <a:lvl1pPr>
              <a:defRPr>
                <a:latin typeface="Arial" panose="020B0604020202020204" pitchFamily="34" charset="0"/>
                <a:cs typeface="Arial" panose="020B0604020202020204" pitchFamily="34" charset="0"/>
              </a:defRPr>
            </a:lvl1pPr>
          </a:lstStyle>
          <a:p>
            <a:pPr algn="l"/>
            <a:r>
              <a:rPr lang="en-US" dirty="0"/>
              <a:t>Avient Corporation</a:t>
            </a:r>
          </a:p>
        </p:txBody>
      </p:sp>
      <p:sp>
        <p:nvSpPr>
          <p:cNvPr id="12" name="Slide Number Placeholder 4">
            <a:extLst>
              <a:ext uri="{FF2B5EF4-FFF2-40B4-BE49-F238E27FC236}">
                <a16:creationId xmlns:a16="http://schemas.microsoft.com/office/drawing/2014/main" id="{16242347-7F5B-7643-806A-1B1A9723FDE5}"/>
              </a:ext>
            </a:extLst>
          </p:cNvPr>
          <p:cNvSpPr>
            <a:spLocks noGrp="1"/>
          </p:cNvSpPr>
          <p:nvPr>
            <p:ph type="sldNum" sz="quarter" idx="15"/>
          </p:nvPr>
        </p:nvSpPr>
        <p:spPr>
          <a:xfrm>
            <a:off x="1805651" y="6315597"/>
            <a:ext cx="829235" cy="357841"/>
          </a:xfrm>
          <a:prstGeom prst="rect">
            <a:avLst/>
          </a:prstGeom>
        </p:spPr>
        <p:txBody>
          <a:bodyPr/>
          <a:lstStyle>
            <a:lvl1pPr>
              <a:defRPr>
                <a:latin typeface="Arial" panose="020B0604020202020204" pitchFamily="34" charset="0"/>
                <a:cs typeface="Arial" panose="020B0604020202020204" pitchFamily="34" charset="0"/>
              </a:defRPr>
            </a:lvl1pPr>
          </a:lstStyle>
          <a:p>
            <a:fld id="{DBC18F02-C0F7-464F-8F74-D259916D3F8D}" type="slidenum">
              <a:rPr lang="en-US" smtClean="0"/>
              <a:pPr/>
              <a:t>‹#›</a:t>
            </a:fld>
            <a:endParaRPr lang="en-US" dirty="0"/>
          </a:p>
        </p:txBody>
      </p:sp>
      <p:pic>
        <p:nvPicPr>
          <p:cNvPr id="10" name="Picture 9">
            <a:extLst>
              <a:ext uri="{FF2B5EF4-FFF2-40B4-BE49-F238E27FC236}">
                <a16:creationId xmlns:a16="http://schemas.microsoft.com/office/drawing/2014/main" id="{42CD396E-8DEE-F349-ABA9-30691475C6B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741306" y="6356129"/>
            <a:ext cx="1311796" cy="313612"/>
          </a:xfrm>
          <a:prstGeom prst="rect">
            <a:avLst/>
          </a:prstGeom>
        </p:spPr>
      </p:pic>
    </p:spTree>
    <p:extLst>
      <p:ext uri="{BB962C8B-B14F-4D97-AF65-F5344CB8AC3E}">
        <p14:creationId xmlns:p14="http://schemas.microsoft.com/office/powerpoint/2010/main" val="18863782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2">
            <a:extLst>
              <a:ext uri="{FF2B5EF4-FFF2-40B4-BE49-F238E27FC236}">
                <a16:creationId xmlns:a16="http://schemas.microsoft.com/office/drawing/2014/main" id="{A755C75E-5895-A844-90BF-18396D39B762}"/>
              </a:ext>
            </a:extLst>
          </p:cNvPr>
          <p:cNvSpPr>
            <a:spLocks noGrp="1"/>
          </p:cNvSpPr>
          <p:nvPr>
            <p:ph type="ftr" sz="quarter" idx="14"/>
          </p:nvPr>
        </p:nvSpPr>
        <p:spPr>
          <a:xfrm>
            <a:off x="216030" y="6311900"/>
            <a:ext cx="1589621" cy="357841"/>
          </a:xfrm>
          <a:prstGeom prst="rect">
            <a:avLst/>
          </a:prstGeom>
        </p:spPr>
        <p:txBody>
          <a:bodyPr/>
          <a:lstStyle>
            <a:lvl1pPr>
              <a:defRPr>
                <a:latin typeface="Arial" panose="020B0604020202020204" pitchFamily="34" charset="0"/>
                <a:cs typeface="Arial" panose="020B0604020202020204" pitchFamily="34" charset="0"/>
              </a:defRPr>
            </a:lvl1pPr>
          </a:lstStyle>
          <a:p>
            <a:pPr algn="l"/>
            <a:r>
              <a:rPr lang="en-US" dirty="0"/>
              <a:t>Avient Corporation</a:t>
            </a:r>
          </a:p>
        </p:txBody>
      </p:sp>
      <p:sp>
        <p:nvSpPr>
          <p:cNvPr id="8" name="Slide Number Placeholder 4">
            <a:extLst>
              <a:ext uri="{FF2B5EF4-FFF2-40B4-BE49-F238E27FC236}">
                <a16:creationId xmlns:a16="http://schemas.microsoft.com/office/drawing/2014/main" id="{4F90D596-49EA-7645-AE0F-2640020C9B88}"/>
              </a:ext>
            </a:extLst>
          </p:cNvPr>
          <p:cNvSpPr>
            <a:spLocks noGrp="1"/>
          </p:cNvSpPr>
          <p:nvPr>
            <p:ph type="sldNum" sz="quarter" idx="15"/>
          </p:nvPr>
        </p:nvSpPr>
        <p:spPr>
          <a:xfrm>
            <a:off x="1805651" y="6315597"/>
            <a:ext cx="829235" cy="357841"/>
          </a:xfrm>
          <a:prstGeom prst="rect">
            <a:avLst/>
          </a:prstGeom>
        </p:spPr>
        <p:txBody>
          <a:bodyPr/>
          <a:lstStyle>
            <a:lvl1pPr>
              <a:defRPr>
                <a:latin typeface="Arial" panose="020B0604020202020204" pitchFamily="34" charset="0"/>
                <a:cs typeface="Arial" panose="020B0604020202020204" pitchFamily="34" charset="0"/>
              </a:defRPr>
            </a:lvl1pPr>
          </a:lstStyle>
          <a:p>
            <a:fld id="{DBC18F02-C0F7-464F-8F74-D259916D3F8D}" type="slidenum">
              <a:rPr lang="en-US" smtClean="0"/>
              <a:pPr/>
              <a:t>‹#›</a:t>
            </a:fld>
            <a:endParaRPr lang="en-US" dirty="0"/>
          </a:p>
        </p:txBody>
      </p:sp>
      <p:pic>
        <p:nvPicPr>
          <p:cNvPr id="7" name="Picture 6">
            <a:extLst>
              <a:ext uri="{FF2B5EF4-FFF2-40B4-BE49-F238E27FC236}">
                <a16:creationId xmlns:a16="http://schemas.microsoft.com/office/drawing/2014/main" id="{B5777FD3-2CE4-674C-A106-E8E14DA416A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41306" y="6356129"/>
            <a:ext cx="1311796" cy="313612"/>
          </a:xfrm>
          <a:prstGeom prst="rect">
            <a:avLst/>
          </a:prstGeom>
        </p:spPr>
      </p:pic>
    </p:spTree>
    <p:extLst>
      <p:ext uri="{BB962C8B-B14F-4D97-AF65-F5344CB8AC3E}">
        <p14:creationId xmlns:p14="http://schemas.microsoft.com/office/powerpoint/2010/main" val="1771316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Small Tit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D0C81-CE17-664E-9356-3B29EFEB2738}"/>
              </a:ext>
            </a:extLst>
          </p:cNvPr>
          <p:cNvSpPr>
            <a:spLocks noGrp="1"/>
          </p:cNvSpPr>
          <p:nvPr>
            <p:ph type="title" hasCustomPrompt="1"/>
          </p:nvPr>
        </p:nvSpPr>
        <p:spPr>
          <a:xfrm>
            <a:off x="609601" y="1"/>
            <a:ext cx="10974388" cy="1104899"/>
          </a:xfrm>
        </p:spPr>
        <p:txBody>
          <a:bodyPr anchor="ctr">
            <a:normAutofit/>
          </a:bodyPr>
          <a:lstStyle>
            <a:lvl1pPr algn="ctr">
              <a:defRPr sz="2000" cap="all" baseline="0">
                <a:solidFill>
                  <a:schemeClr val="tx1"/>
                </a:solidFill>
              </a:defRPr>
            </a:lvl1pPr>
          </a:lstStyle>
          <a:p>
            <a:r>
              <a:rPr lang="en-US" dirty="0"/>
              <a:t>Click To Edit Master Title Style</a:t>
            </a:r>
          </a:p>
        </p:txBody>
      </p:sp>
      <p:sp>
        <p:nvSpPr>
          <p:cNvPr id="5" name="Date Placeholder 4">
            <a:extLst>
              <a:ext uri="{FF2B5EF4-FFF2-40B4-BE49-F238E27FC236}">
                <a16:creationId xmlns:a16="http://schemas.microsoft.com/office/drawing/2014/main" id="{A61F25A3-5D0D-7246-B18F-70C2FFD098F9}"/>
              </a:ext>
            </a:extLst>
          </p:cNvPr>
          <p:cNvSpPr>
            <a:spLocks noGrp="1"/>
          </p:cNvSpPr>
          <p:nvPr>
            <p:ph type="dt" sz="half" idx="10"/>
          </p:nvPr>
        </p:nvSpPr>
        <p:spPr/>
        <p:txBody>
          <a:bodyPr/>
          <a:lstStyle/>
          <a:p>
            <a:fld id="{2F24C54D-5130-6C49-AE96-FC72363EB13B}" type="datetime1">
              <a:rPr lang="en-US" smtClean="0"/>
              <a:pPr/>
              <a:t>4/14/23</a:t>
            </a:fld>
            <a:endParaRPr lang="en-US"/>
          </a:p>
        </p:txBody>
      </p:sp>
      <p:sp>
        <p:nvSpPr>
          <p:cNvPr id="6" name="Footer Placeholder 5">
            <a:extLst>
              <a:ext uri="{FF2B5EF4-FFF2-40B4-BE49-F238E27FC236}">
                <a16:creationId xmlns:a16="http://schemas.microsoft.com/office/drawing/2014/main" id="{CEEB7057-BA57-F94B-8C48-95E35ECCDB1A}"/>
              </a:ext>
            </a:extLst>
          </p:cNvPr>
          <p:cNvSpPr>
            <a:spLocks noGrp="1"/>
          </p:cNvSpPr>
          <p:nvPr>
            <p:ph type="ftr" sz="quarter" idx="11"/>
          </p:nvPr>
        </p:nvSpPr>
        <p:spPr/>
        <p:txBody>
          <a:bodyPr/>
          <a:lstStyle/>
          <a:p>
            <a:r>
              <a:rPr lang="en-US"/>
              <a:t>PolyOne Corporation</a:t>
            </a:r>
          </a:p>
        </p:txBody>
      </p:sp>
      <p:sp>
        <p:nvSpPr>
          <p:cNvPr id="7" name="Slide Number Placeholder 6">
            <a:extLst>
              <a:ext uri="{FF2B5EF4-FFF2-40B4-BE49-F238E27FC236}">
                <a16:creationId xmlns:a16="http://schemas.microsoft.com/office/drawing/2014/main" id="{1C6A7D11-26A6-ED4E-9CDA-616D277A57AF}"/>
              </a:ext>
            </a:extLst>
          </p:cNvPr>
          <p:cNvSpPr>
            <a:spLocks noGrp="1"/>
          </p:cNvSpPr>
          <p:nvPr>
            <p:ph type="sldNum" sz="quarter" idx="12"/>
          </p:nvPr>
        </p:nvSpPr>
        <p:spPr/>
        <p:txBody>
          <a:bodyPr/>
          <a:lstStyle/>
          <a:p>
            <a:fld id="{5F128216-8972-8F42-8D7F-CE8038DE63AB}" type="slidenum">
              <a:rPr lang="en-US" smtClean="0"/>
              <a:pPr/>
              <a:t>‹#›</a:t>
            </a:fld>
            <a:endParaRPr lang="en-US"/>
          </a:p>
        </p:txBody>
      </p:sp>
    </p:spTree>
    <p:extLst>
      <p:ext uri="{BB962C8B-B14F-4D97-AF65-F5344CB8AC3E}">
        <p14:creationId xmlns:p14="http://schemas.microsoft.com/office/powerpoint/2010/main" val="841607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_Body">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FDF335F7-5262-F44F-9D47-AE41909E5E01}"/>
              </a:ext>
            </a:extLst>
          </p:cNvPr>
          <p:cNvSpPr>
            <a:spLocks noGrp="1"/>
          </p:cNvSpPr>
          <p:nvPr>
            <p:ph idx="1"/>
          </p:nvPr>
        </p:nvSpPr>
        <p:spPr>
          <a:xfrm>
            <a:off x="609600" y="1104181"/>
            <a:ext cx="10972800" cy="4789236"/>
          </a:xfrm>
          <a:prstGeom prst="rect">
            <a:avLst/>
          </a:prstGeom>
        </p:spPr>
        <p:txBody>
          <a:bodyPr>
            <a:noAutofit/>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a:latin typeface="Arial" panose="020B0604020202020204" pitchFamily="34" charset="0"/>
                <a:cs typeface="Arial" panose="020B0604020202020204" pitchFamily="34" charset="0"/>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b="0">
                <a:latin typeface="Arial" panose="020B0604020202020204" pitchFamily="34" charset="0"/>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b="0">
                <a:latin typeface="Arial" panose="020B0604020202020204" pitchFamily="34" charset="0"/>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0">
                <a:latin typeface="Arial" panose="020B0604020202020204" pitchFamily="34" charset="0"/>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0">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kumimoji="0" lang="en-US" sz="1600" b="0" i="0" u="none" strike="noStrike" kern="1200" cap="none" spc="0" normalizeH="0" baseline="0" noProof="0" dirty="0">
              <a:ln>
                <a:noFill/>
              </a:ln>
              <a:solidFill>
                <a:srgbClr val="545859"/>
              </a:solidFill>
              <a:effectLst/>
              <a:uLnTx/>
              <a:uFillTx/>
              <a:latin typeface="Arial" panose="020B0604020202020204" pitchFamily="34" charset="0"/>
              <a:ea typeface="+mn-ea"/>
              <a:cs typeface="Arial" panose="020B0604020202020204" pitchFamily="34" charset="0"/>
            </a:endParaRPr>
          </a:p>
        </p:txBody>
      </p:sp>
      <p:sp>
        <p:nvSpPr>
          <p:cNvPr id="9" name="Footer Placeholder 2">
            <a:extLst>
              <a:ext uri="{FF2B5EF4-FFF2-40B4-BE49-F238E27FC236}">
                <a16:creationId xmlns:a16="http://schemas.microsoft.com/office/drawing/2014/main" id="{C65C2607-B0BB-4C41-9BE4-BF9DBAA8E0C0}"/>
              </a:ext>
            </a:extLst>
          </p:cNvPr>
          <p:cNvSpPr>
            <a:spLocks noGrp="1"/>
          </p:cNvSpPr>
          <p:nvPr>
            <p:ph type="ftr" sz="quarter" idx="14"/>
          </p:nvPr>
        </p:nvSpPr>
        <p:spPr>
          <a:xfrm>
            <a:off x="216030" y="6490820"/>
            <a:ext cx="1743635" cy="357841"/>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Avient Corporation</a:t>
            </a:r>
            <a:endParaRPr lang="en-US" dirty="0"/>
          </a:p>
        </p:txBody>
      </p:sp>
      <p:sp>
        <p:nvSpPr>
          <p:cNvPr id="10" name="Slide Number Placeholder 4">
            <a:extLst>
              <a:ext uri="{FF2B5EF4-FFF2-40B4-BE49-F238E27FC236}">
                <a16:creationId xmlns:a16="http://schemas.microsoft.com/office/drawing/2014/main" id="{C3A0EBA0-103E-264A-B5E3-9815B91B431E}"/>
              </a:ext>
            </a:extLst>
          </p:cNvPr>
          <p:cNvSpPr>
            <a:spLocks noGrp="1"/>
          </p:cNvSpPr>
          <p:nvPr>
            <p:ph type="sldNum" sz="quarter" idx="15"/>
          </p:nvPr>
        </p:nvSpPr>
        <p:spPr>
          <a:xfrm>
            <a:off x="1959665" y="6490820"/>
            <a:ext cx="829235" cy="357841"/>
          </a:xfrm>
          <a:prstGeom prst="rect">
            <a:avLst/>
          </a:prstGeom>
        </p:spPr>
        <p:txBody>
          <a:bodyPr/>
          <a:lstStyle>
            <a:lvl1pPr>
              <a:defRPr>
                <a:latin typeface="Arial" panose="020B0604020202020204" pitchFamily="34" charset="0"/>
                <a:cs typeface="Arial" panose="020B0604020202020204" pitchFamily="34" charset="0"/>
              </a:defRPr>
            </a:lvl1pPr>
          </a:lstStyle>
          <a:p>
            <a:fld id="{DBC18F02-C0F7-464F-8F74-D259916D3F8D}" type="slidenum">
              <a:rPr lang="en-US" smtClean="0"/>
              <a:pPr/>
              <a:t>‹#›</a:t>
            </a:fld>
            <a:endParaRPr lang="en-US" dirty="0"/>
          </a:p>
        </p:txBody>
      </p:sp>
      <p:sp>
        <p:nvSpPr>
          <p:cNvPr id="12" name="Title 1">
            <a:extLst>
              <a:ext uri="{FF2B5EF4-FFF2-40B4-BE49-F238E27FC236}">
                <a16:creationId xmlns:a16="http://schemas.microsoft.com/office/drawing/2014/main" id="{29F46CA7-D58D-3C46-9245-A7EB241E2148}"/>
              </a:ext>
            </a:extLst>
          </p:cNvPr>
          <p:cNvSpPr>
            <a:spLocks noGrp="1"/>
          </p:cNvSpPr>
          <p:nvPr>
            <p:ph type="title" hasCustomPrompt="1"/>
          </p:nvPr>
        </p:nvSpPr>
        <p:spPr>
          <a:xfrm>
            <a:off x="609600" y="10160"/>
            <a:ext cx="10974388" cy="736599"/>
          </a:xfrm>
          <a:prstGeom prst="rect">
            <a:avLst/>
          </a:prstGeom>
        </p:spPr>
        <p:txBody>
          <a:bodyPr anchor="b">
            <a:noAutofit/>
          </a:bodyPr>
          <a:lstStyle>
            <a:lvl1pPr algn="ctr">
              <a:defRPr sz="3200" b="0" i="0" cap="all" baseline="0">
                <a:solidFill>
                  <a:schemeClr val="tx1">
                    <a:lumMod val="65000"/>
                    <a:lumOff val="35000"/>
                  </a:schemeClr>
                </a:solidFill>
                <a:latin typeface="Arial Black" panose="020B0604020202020204" pitchFamily="34" charset="0"/>
                <a:cs typeface="Arial Black" panose="020B0604020202020204" pitchFamily="34" charset="0"/>
              </a:defRPr>
            </a:lvl1pPr>
          </a:lstStyle>
          <a:p>
            <a:r>
              <a:rPr lang="en-US" dirty="0"/>
              <a:t>TITLE</a:t>
            </a:r>
          </a:p>
        </p:txBody>
      </p:sp>
      <p:pic>
        <p:nvPicPr>
          <p:cNvPr id="7" name="Picture 6">
            <a:extLst>
              <a:ext uri="{FF2B5EF4-FFF2-40B4-BE49-F238E27FC236}">
                <a16:creationId xmlns:a16="http://schemas.microsoft.com/office/drawing/2014/main" id="{F065C104-149F-EC4D-8439-1AFF7D2FC8F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41306" y="6356129"/>
            <a:ext cx="1311796" cy="313612"/>
          </a:xfrm>
          <a:prstGeom prst="rect">
            <a:avLst/>
          </a:prstGeom>
        </p:spPr>
      </p:pic>
    </p:spTree>
    <p:extLst>
      <p:ext uri="{BB962C8B-B14F-4D97-AF65-F5344CB8AC3E}">
        <p14:creationId xmlns:p14="http://schemas.microsoft.com/office/powerpoint/2010/main" val="29951519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Slide_Lef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5E2D0C4-C31B-455D-86B1-B1EC21248BF5}"/>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6211" name="think-cell Slide" r:id="rId4" imgW="383" imgH="384" progId="TCLayout.ActiveDocument.1">
                  <p:embed/>
                </p:oleObj>
              </mc:Choice>
              <mc:Fallback>
                <p:oleObj name="think-cell Slide" r:id="rId4" imgW="383" imgH="384" progId="TCLayout.ActiveDocument.1">
                  <p:embed/>
                  <p:pic>
                    <p:nvPicPr>
                      <p:cNvPr id="2" name="Object 1" hidden="1">
                        <a:extLst>
                          <a:ext uri="{FF2B5EF4-FFF2-40B4-BE49-F238E27FC236}">
                            <a16:creationId xmlns:a16="http://schemas.microsoft.com/office/drawing/2014/main" id="{A5E2D0C4-C31B-455D-86B1-B1EC21248BF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Picture Placeholder 8">
            <a:extLst>
              <a:ext uri="{FF2B5EF4-FFF2-40B4-BE49-F238E27FC236}">
                <a16:creationId xmlns:a16="http://schemas.microsoft.com/office/drawing/2014/main" id="{CC51E1F5-5162-5141-83A4-45C7FE5432B0}"/>
              </a:ext>
            </a:extLst>
          </p:cNvPr>
          <p:cNvSpPr>
            <a:spLocks noGrp="1"/>
          </p:cNvSpPr>
          <p:nvPr>
            <p:ph type="pic" sz="quarter" idx="13"/>
          </p:nvPr>
        </p:nvSpPr>
        <p:spPr>
          <a:xfrm>
            <a:off x="0" y="0"/>
            <a:ext cx="12192000" cy="6858000"/>
          </a:xfrm>
          <a:prstGeom prst="rect">
            <a:avLst/>
          </a:prstGeom>
          <a:solidFill>
            <a:schemeClr val="bg1">
              <a:lumMod val="95000"/>
            </a:schemeClr>
          </a:solidFill>
        </p:spPr>
        <p:txBody>
          <a:bodyPr/>
          <a:lstStyle>
            <a:lvl1pPr>
              <a:defRPr>
                <a:latin typeface="Arial" panose="020B0604020202020204" pitchFamily="34" charset="0"/>
                <a:cs typeface="Arial" panose="020B0604020202020204" pitchFamily="34" charset="0"/>
              </a:defRPr>
            </a:lvl1pPr>
          </a:lstStyle>
          <a:p>
            <a:r>
              <a:rPr lang="en-US" dirty="0"/>
              <a:t>Click icon to add picture</a:t>
            </a:r>
          </a:p>
        </p:txBody>
      </p:sp>
      <p:sp>
        <p:nvSpPr>
          <p:cNvPr id="14" name="Title 1">
            <a:extLst>
              <a:ext uri="{FF2B5EF4-FFF2-40B4-BE49-F238E27FC236}">
                <a16:creationId xmlns:a16="http://schemas.microsoft.com/office/drawing/2014/main" id="{0C55980D-9CAD-6C41-96AB-C0AA03ECDFA1}"/>
              </a:ext>
            </a:extLst>
          </p:cNvPr>
          <p:cNvSpPr>
            <a:spLocks noGrp="1"/>
          </p:cNvSpPr>
          <p:nvPr>
            <p:ph type="ctrTitle" hasCustomPrompt="1"/>
          </p:nvPr>
        </p:nvSpPr>
        <p:spPr>
          <a:xfrm>
            <a:off x="0" y="3740898"/>
            <a:ext cx="6553200" cy="794064"/>
          </a:xfrm>
          <a:prstGeom prst="rect">
            <a:avLst/>
          </a:prstGeom>
          <a:solidFill>
            <a:schemeClr val="bg1"/>
          </a:solidFill>
        </p:spPr>
        <p:txBody>
          <a:bodyPr lIns="274320" tIns="182880" rIns="365760" anchor="b">
            <a:noAutofit/>
          </a:bodyPr>
          <a:lstStyle>
            <a:lvl1pPr algn="r">
              <a:defRPr sz="2800" b="0" i="0" cap="all" spc="300" baseline="0">
                <a:solidFill>
                  <a:srgbClr val="385495"/>
                </a:solidFill>
                <a:latin typeface="Arial Black" panose="020B0604020202020204" pitchFamily="34" charset="0"/>
                <a:cs typeface="Arial Black" panose="020B0604020202020204" pitchFamily="34" charset="0"/>
              </a:defRPr>
            </a:lvl1pPr>
          </a:lstStyle>
          <a:p>
            <a:r>
              <a:rPr lang="en-US" dirty="0"/>
              <a:t>TITLE</a:t>
            </a:r>
          </a:p>
        </p:txBody>
      </p:sp>
      <p:sp>
        <p:nvSpPr>
          <p:cNvPr id="15" name="Subtitle 2">
            <a:extLst>
              <a:ext uri="{FF2B5EF4-FFF2-40B4-BE49-F238E27FC236}">
                <a16:creationId xmlns:a16="http://schemas.microsoft.com/office/drawing/2014/main" id="{4169F0CD-5DFA-C840-9C4E-B370CA5168E1}"/>
              </a:ext>
            </a:extLst>
          </p:cNvPr>
          <p:cNvSpPr>
            <a:spLocks noGrp="1"/>
          </p:cNvSpPr>
          <p:nvPr>
            <p:ph type="subTitle" idx="1" hasCustomPrompt="1"/>
          </p:nvPr>
        </p:nvSpPr>
        <p:spPr>
          <a:xfrm>
            <a:off x="0" y="4569750"/>
            <a:ext cx="6553200" cy="600164"/>
          </a:xfrm>
          <a:prstGeom prst="rect">
            <a:avLst/>
          </a:prstGeom>
          <a:solidFill>
            <a:schemeClr val="bg1"/>
          </a:solidFill>
        </p:spPr>
        <p:txBody>
          <a:bodyPr lIns="274320" tIns="91440" rIns="365760" bIns="228600">
            <a:noAutofit/>
          </a:bodyPr>
          <a:lstStyle>
            <a:lvl1pPr marL="0" indent="0" algn="r">
              <a:buNone/>
              <a:defRPr sz="2000" b="1" i="0" cap="all" spc="600" baseline="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 title</a:t>
            </a:r>
          </a:p>
        </p:txBody>
      </p:sp>
      <p:sp>
        <p:nvSpPr>
          <p:cNvPr id="12" name="Footer Placeholder 2">
            <a:extLst>
              <a:ext uri="{FF2B5EF4-FFF2-40B4-BE49-F238E27FC236}">
                <a16:creationId xmlns:a16="http://schemas.microsoft.com/office/drawing/2014/main" id="{17583FC2-7543-1949-8944-F09FC845ABBE}"/>
              </a:ext>
            </a:extLst>
          </p:cNvPr>
          <p:cNvSpPr>
            <a:spLocks noGrp="1"/>
          </p:cNvSpPr>
          <p:nvPr>
            <p:ph type="ftr" sz="quarter" idx="14"/>
          </p:nvPr>
        </p:nvSpPr>
        <p:spPr>
          <a:xfrm>
            <a:off x="216030" y="6311900"/>
            <a:ext cx="1589621" cy="357841"/>
          </a:xfrm>
          <a:prstGeom prst="rect">
            <a:avLst/>
          </a:prstGeom>
        </p:spPr>
        <p:txBody>
          <a:bodyPr/>
          <a:lstStyle>
            <a:lvl1pPr>
              <a:defRPr>
                <a:latin typeface="Arial" panose="020B0604020202020204" pitchFamily="34" charset="0"/>
                <a:cs typeface="Arial" panose="020B0604020202020204" pitchFamily="34" charset="0"/>
              </a:defRPr>
            </a:lvl1pPr>
          </a:lstStyle>
          <a:p>
            <a:pPr algn="l"/>
            <a:r>
              <a:rPr lang="en-US" dirty="0"/>
              <a:t>Avient Corporation</a:t>
            </a:r>
          </a:p>
        </p:txBody>
      </p:sp>
      <p:sp>
        <p:nvSpPr>
          <p:cNvPr id="13" name="Slide Number Placeholder 4">
            <a:extLst>
              <a:ext uri="{FF2B5EF4-FFF2-40B4-BE49-F238E27FC236}">
                <a16:creationId xmlns:a16="http://schemas.microsoft.com/office/drawing/2014/main" id="{D8B1FFBC-F937-1448-A3F5-956412287FEA}"/>
              </a:ext>
            </a:extLst>
          </p:cNvPr>
          <p:cNvSpPr>
            <a:spLocks noGrp="1"/>
          </p:cNvSpPr>
          <p:nvPr>
            <p:ph type="sldNum" sz="quarter" idx="15"/>
          </p:nvPr>
        </p:nvSpPr>
        <p:spPr>
          <a:xfrm>
            <a:off x="1805651" y="6315597"/>
            <a:ext cx="829235" cy="357841"/>
          </a:xfrm>
          <a:prstGeom prst="rect">
            <a:avLst/>
          </a:prstGeom>
        </p:spPr>
        <p:txBody>
          <a:bodyPr/>
          <a:lstStyle>
            <a:lvl1pPr>
              <a:defRPr>
                <a:latin typeface="Arial" panose="020B0604020202020204" pitchFamily="34" charset="0"/>
                <a:cs typeface="Arial" panose="020B0604020202020204" pitchFamily="34" charset="0"/>
              </a:defRPr>
            </a:lvl1pPr>
          </a:lstStyle>
          <a:p>
            <a:fld id="{DBC18F02-C0F7-464F-8F74-D259916D3F8D}" type="slidenum">
              <a:rPr lang="en-US" smtClean="0"/>
              <a:pPr/>
              <a:t>‹#›</a:t>
            </a:fld>
            <a:endParaRPr lang="en-US" dirty="0"/>
          </a:p>
        </p:txBody>
      </p:sp>
    </p:spTree>
    <p:extLst>
      <p:ext uri="{BB962C8B-B14F-4D97-AF65-F5344CB8AC3E}">
        <p14:creationId xmlns:p14="http://schemas.microsoft.com/office/powerpoint/2010/main" val="16173405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Slide_Righ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5E2D0C4-C31B-455D-86B1-B1EC21248BF5}"/>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7235" name="think-cell Slide" r:id="rId4" imgW="383" imgH="384" progId="TCLayout.ActiveDocument.1">
                  <p:embed/>
                </p:oleObj>
              </mc:Choice>
              <mc:Fallback>
                <p:oleObj name="think-cell Slide" r:id="rId4" imgW="383" imgH="384" progId="TCLayout.ActiveDocument.1">
                  <p:embed/>
                  <p:pic>
                    <p:nvPicPr>
                      <p:cNvPr id="2" name="Object 1" hidden="1">
                        <a:extLst>
                          <a:ext uri="{FF2B5EF4-FFF2-40B4-BE49-F238E27FC236}">
                            <a16:creationId xmlns:a16="http://schemas.microsoft.com/office/drawing/2014/main" id="{A5E2D0C4-C31B-455D-86B1-B1EC21248BF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Picture Placeholder 8">
            <a:extLst>
              <a:ext uri="{FF2B5EF4-FFF2-40B4-BE49-F238E27FC236}">
                <a16:creationId xmlns:a16="http://schemas.microsoft.com/office/drawing/2014/main" id="{CC51E1F5-5162-5141-83A4-45C7FE5432B0}"/>
              </a:ext>
            </a:extLst>
          </p:cNvPr>
          <p:cNvSpPr>
            <a:spLocks noGrp="1"/>
          </p:cNvSpPr>
          <p:nvPr>
            <p:ph type="pic" sz="quarter" idx="13"/>
          </p:nvPr>
        </p:nvSpPr>
        <p:spPr>
          <a:xfrm>
            <a:off x="0" y="0"/>
            <a:ext cx="12192000" cy="6858000"/>
          </a:xfrm>
          <a:prstGeom prst="rect">
            <a:avLst/>
          </a:prstGeom>
          <a:solidFill>
            <a:schemeClr val="bg1">
              <a:lumMod val="95000"/>
            </a:schemeClr>
          </a:solidFill>
        </p:spPr>
        <p:txBody>
          <a:bodyPr/>
          <a:lstStyle>
            <a:lvl1pPr>
              <a:defRPr>
                <a:latin typeface="Arial" panose="020B0604020202020204" pitchFamily="34" charset="0"/>
                <a:cs typeface="Arial" panose="020B0604020202020204" pitchFamily="34" charset="0"/>
              </a:defRPr>
            </a:lvl1pPr>
          </a:lstStyle>
          <a:p>
            <a:r>
              <a:rPr lang="en-US" dirty="0"/>
              <a:t>Click icon to add picture</a:t>
            </a:r>
          </a:p>
        </p:txBody>
      </p:sp>
      <p:sp>
        <p:nvSpPr>
          <p:cNvPr id="14" name="Title 1">
            <a:extLst>
              <a:ext uri="{FF2B5EF4-FFF2-40B4-BE49-F238E27FC236}">
                <a16:creationId xmlns:a16="http://schemas.microsoft.com/office/drawing/2014/main" id="{0C55980D-9CAD-6C41-96AB-C0AA03ECDFA1}"/>
              </a:ext>
            </a:extLst>
          </p:cNvPr>
          <p:cNvSpPr>
            <a:spLocks noGrp="1"/>
          </p:cNvSpPr>
          <p:nvPr>
            <p:ph type="ctrTitle" hasCustomPrompt="1"/>
          </p:nvPr>
        </p:nvSpPr>
        <p:spPr>
          <a:xfrm>
            <a:off x="5636880" y="1263914"/>
            <a:ext cx="6553200" cy="794064"/>
          </a:xfrm>
          <a:prstGeom prst="rect">
            <a:avLst/>
          </a:prstGeom>
          <a:solidFill>
            <a:schemeClr val="bg1"/>
          </a:solidFill>
        </p:spPr>
        <p:txBody>
          <a:bodyPr lIns="274320" tIns="182880" rIns="365760" anchor="b">
            <a:noAutofit/>
          </a:bodyPr>
          <a:lstStyle>
            <a:lvl1pPr marL="274320" algn="l">
              <a:defRPr sz="2800" b="0" i="0" cap="all" spc="300" baseline="0">
                <a:solidFill>
                  <a:srgbClr val="385495"/>
                </a:solidFill>
                <a:latin typeface="Arial Black" panose="020B0604020202020204" pitchFamily="34" charset="0"/>
                <a:cs typeface="Arial Black" panose="020B0604020202020204" pitchFamily="34" charset="0"/>
              </a:defRPr>
            </a:lvl1pPr>
          </a:lstStyle>
          <a:p>
            <a:r>
              <a:rPr lang="en-US" dirty="0"/>
              <a:t>TITLE</a:t>
            </a:r>
          </a:p>
        </p:txBody>
      </p:sp>
      <p:sp>
        <p:nvSpPr>
          <p:cNvPr id="15" name="Subtitle 2">
            <a:extLst>
              <a:ext uri="{FF2B5EF4-FFF2-40B4-BE49-F238E27FC236}">
                <a16:creationId xmlns:a16="http://schemas.microsoft.com/office/drawing/2014/main" id="{4169F0CD-5DFA-C840-9C4E-B370CA5168E1}"/>
              </a:ext>
            </a:extLst>
          </p:cNvPr>
          <p:cNvSpPr>
            <a:spLocks noGrp="1"/>
          </p:cNvSpPr>
          <p:nvPr>
            <p:ph type="subTitle" idx="1" hasCustomPrompt="1"/>
          </p:nvPr>
        </p:nvSpPr>
        <p:spPr>
          <a:xfrm>
            <a:off x="5636880" y="2092766"/>
            <a:ext cx="6553200" cy="600164"/>
          </a:xfrm>
          <a:prstGeom prst="rect">
            <a:avLst/>
          </a:prstGeom>
          <a:solidFill>
            <a:schemeClr val="bg1"/>
          </a:solidFill>
        </p:spPr>
        <p:txBody>
          <a:bodyPr lIns="274320" tIns="91440" rIns="365760" bIns="228600">
            <a:noAutofit/>
          </a:bodyPr>
          <a:lstStyle>
            <a:lvl1pPr marL="274320" indent="0" algn="l">
              <a:buNone/>
              <a:defRPr sz="2000" b="1" i="0" cap="all" spc="600" baseline="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 title</a:t>
            </a:r>
          </a:p>
        </p:txBody>
      </p:sp>
    </p:spTree>
    <p:extLst>
      <p:ext uri="{BB962C8B-B14F-4D97-AF65-F5344CB8AC3E}">
        <p14:creationId xmlns:p14="http://schemas.microsoft.com/office/powerpoint/2010/main" val="14589781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C51E1F5-5162-5141-83A4-45C7FE5432B0}"/>
              </a:ext>
            </a:extLst>
          </p:cNvPr>
          <p:cNvSpPr>
            <a:spLocks noGrp="1"/>
          </p:cNvSpPr>
          <p:nvPr>
            <p:ph type="pic" sz="quarter" idx="13"/>
          </p:nvPr>
        </p:nvSpPr>
        <p:spPr>
          <a:xfrm>
            <a:off x="0" y="0"/>
            <a:ext cx="7696200" cy="6858000"/>
          </a:xfrm>
          <a:prstGeom prst="rect">
            <a:avLst/>
          </a:prstGeom>
          <a:solidFill>
            <a:schemeClr val="bg1">
              <a:lumMod val="95000"/>
            </a:schemeClr>
          </a:solidFill>
        </p:spPr>
        <p:txBody>
          <a:bodyPr/>
          <a:lstStyle>
            <a:lvl1pPr>
              <a:defRPr>
                <a:latin typeface="Arial" panose="020B0604020202020204" pitchFamily="34" charset="0"/>
                <a:cs typeface="Arial" panose="020B0604020202020204" pitchFamily="34" charset="0"/>
              </a:defRPr>
            </a:lvl1pPr>
          </a:lstStyle>
          <a:p>
            <a:r>
              <a:rPr lang="en-US" dirty="0"/>
              <a:t>Click icon to add picture</a:t>
            </a:r>
          </a:p>
        </p:txBody>
      </p:sp>
      <p:sp>
        <p:nvSpPr>
          <p:cNvPr id="14" name="Title 1">
            <a:extLst>
              <a:ext uri="{FF2B5EF4-FFF2-40B4-BE49-F238E27FC236}">
                <a16:creationId xmlns:a16="http://schemas.microsoft.com/office/drawing/2014/main" id="{0C55980D-9CAD-6C41-96AB-C0AA03ECDFA1}"/>
              </a:ext>
            </a:extLst>
          </p:cNvPr>
          <p:cNvSpPr>
            <a:spLocks noGrp="1"/>
          </p:cNvSpPr>
          <p:nvPr>
            <p:ph type="ctrTitle" hasCustomPrompt="1"/>
          </p:nvPr>
        </p:nvSpPr>
        <p:spPr>
          <a:xfrm>
            <a:off x="5629835" y="2623298"/>
            <a:ext cx="6553200" cy="794064"/>
          </a:xfrm>
          <a:prstGeom prst="rect">
            <a:avLst/>
          </a:prstGeom>
          <a:solidFill>
            <a:schemeClr val="bg1"/>
          </a:solidFill>
        </p:spPr>
        <p:txBody>
          <a:bodyPr lIns="274320" tIns="182880" anchor="b">
            <a:noAutofit/>
          </a:bodyPr>
          <a:lstStyle>
            <a:lvl1pPr marL="274320" algn="l">
              <a:defRPr sz="2800" b="0" i="0" cap="all" spc="300" baseline="0">
                <a:solidFill>
                  <a:srgbClr val="385495"/>
                </a:solidFill>
                <a:latin typeface="Arial Black" panose="020B0604020202020204" pitchFamily="34" charset="0"/>
                <a:cs typeface="Arial Black" panose="020B0604020202020204" pitchFamily="34" charset="0"/>
              </a:defRPr>
            </a:lvl1pPr>
          </a:lstStyle>
          <a:p>
            <a:r>
              <a:rPr lang="en-US" dirty="0"/>
              <a:t>TITLE</a:t>
            </a:r>
          </a:p>
        </p:txBody>
      </p:sp>
      <p:sp>
        <p:nvSpPr>
          <p:cNvPr id="15" name="Subtitle 2">
            <a:extLst>
              <a:ext uri="{FF2B5EF4-FFF2-40B4-BE49-F238E27FC236}">
                <a16:creationId xmlns:a16="http://schemas.microsoft.com/office/drawing/2014/main" id="{4169F0CD-5DFA-C840-9C4E-B370CA5168E1}"/>
              </a:ext>
            </a:extLst>
          </p:cNvPr>
          <p:cNvSpPr>
            <a:spLocks noGrp="1"/>
          </p:cNvSpPr>
          <p:nvPr>
            <p:ph type="subTitle" idx="1" hasCustomPrompt="1"/>
          </p:nvPr>
        </p:nvSpPr>
        <p:spPr>
          <a:xfrm>
            <a:off x="5629835" y="3452150"/>
            <a:ext cx="6553200" cy="600164"/>
          </a:xfrm>
          <a:prstGeom prst="rect">
            <a:avLst/>
          </a:prstGeom>
          <a:solidFill>
            <a:schemeClr val="bg1"/>
          </a:solidFill>
        </p:spPr>
        <p:txBody>
          <a:bodyPr lIns="274320" tIns="91440" bIns="228600">
            <a:noAutofit/>
          </a:bodyPr>
          <a:lstStyle>
            <a:lvl1pPr marL="274320" indent="0" algn="l">
              <a:buNone/>
              <a:defRPr sz="1800" b="1" i="0" cap="all" spc="600" baseline="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 title</a:t>
            </a:r>
          </a:p>
        </p:txBody>
      </p:sp>
      <p:sp>
        <p:nvSpPr>
          <p:cNvPr id="8" name="Footer Placeholder 2">
            <a:extLst>
              <a:ext uri="{FF2B5EF4-FFF2-40B4-BE49-F238E27FC236}">
                <a16:creationId xmlns:a16="http://schemas.microsoft.com/office/drawing/2014/main" id="{526E2FE9-676B-454F-9F60-64961AA3EB72}"/>
              </a:ext>
            </a:extLst>
          </p:cNvPr>
          <p:cNvSpPr>
            <a:spLocks noGrp="1"/>
          </p:cNvSpPr>
          <p:nvPr>
            <p:ph type="ftr" sz="quarter" idx="14"/>
          </p:nvPr>
        </p:nvSpPr>
        <p:spPr>
          <a:xfrm>
            <a:off x="216030" y="6311900"/>
            <a:ext cx="1589621" cy="357841"/>
          </a:xfrm>
          <a:prstGeom prst="rect">
            <a:avLst/>
          </a:prstGeom>
        </p:spPr>
        <p:txBody>
          <a:bodyPr/>
          <a:lstStyle>
            <a:lvl1pPr>
              <a:defRPr>
                <a:latin typeface="Arial" panose="020B0604020202020204" pitchFamily="34" charset="0"/>
                <a:cs typeface="Arial" panose="020B0604020202020204" pitchFamily="34" charset="0"/>
              </a:defRPr>
            </a:lvl1pPr>
          </a:lstStyle>
          <a:p>
            <a:pPr algn="l"/>
            <a:r>
              <a:rPr lang="en-US" dirty="0"/>
              <a:t>Avient Corporation</a:t>
            </a:r>
          </a:p>
        </p:txBody>
      </p:sp>
      <p:sp>
        <p:nvSpPr>
          <p:cNvPr id="13" name="Slide Number Placeholder 4">
            <a:extLst>
              <a:ext uri="{FF2B5EF4-FFF2-40B4-BE49-F238E27FC236}">
                <a16:creationId xmlns:a16="http://schemas.microsoft.com/office/drawing/2014/main" id="{A567271E-11C4-F44B-A47E-962043CB47FF}"/>
              </a:ext>
            </a:extLst>
          </p:cNvPr>
          <p:cNvSpPr>
            <a:spLocks noGrp="1"/>
          </p:cNvSpPr>
          <p:nvPr>
            <p:ph type="sldNum" sz="quarter" idx="15"/>
          </p:nvPr>
        </p:nvSpPr>
        <p:spPr>
          <a:xfrm>
            <a:off x="1805651" y="6315597"/>
            <a:ext cx="829235" cy="357841"/>
          </a:xfrm>
          <a:prstGeom prst="rect">
            <a:avLst/>
          </a:prstGeom>
        </p:spPr>
        <p:txBody>
          <a:bodyPr/>
          <a:lstStyle>
            <a:lvl1pPr>
              <a:defRPr>
                <a:latin typeface="Arial" panose="020B0604020202020204" pitchFamily="34" charset="0"/>
                <a:cs typeface="Arial" panose="020B0604020202020204" pitchFamily="34" charset="0"/>
              </a:defRPr>
            </a:lvl1pPr>
          </a:lstStyle>
          <a:p>
            <a:fld id="{DBC18F02-C0F7-464F-8F74-D259916D3F8D}" type="slidenum">
              <a:rPr lang="en-US" smtClean="0"/>
              <a:pPr/>
              <a:t>‹#›</a:t>
            </a:fld>
            <a:endParaRPr lang="en-US" dirty="0"/>
          </a:p>
        </p:txBody>
      </p:sp>
    </p:spTree>
    <p:extLst>
      <p:ext uri="{BB962C8B-B14F-4D97-AF65-F5344CB8AC3E}">
        <p14:creationId xmlns:p14="http://schemas.microsoft.com/office/powerpoint/2010/main" val="1112026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_Righ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5E2D0C4-C31B-455D-86B1-B1EC21248BF5}"/>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51" name="think-cell Slide" r:id="rId4" imgW="383" imgH="384" progId="TCLayout.ActiveDocument.1">
                  <p:embed/>
                </p:oleObj>
              </mc:Choice>
              <mc:Fallback>
                <p:oleObj name="think-cell Slide" r:id="rId4" imgW="383" imgH="384" progId="TCLayout.ActiveDocument.1">
                  <p:embed/>
                  <p:pic>
                    <p:nvPicPr>
                      <p:cNvPr id="2" name="Object 1" hidden="1">
                        <a:extLst>
                          <a:ext uri="{FF2B5EF4-FFF2-40B4-BE49-F238E27FC236}">
                            <a16:creationId xmlns:a16="http://schemas.microsoft.com/office/drawing/2014/main" id="{A5E2D0C4-C31B-455D-86B1-B1EC21248BF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Picture Placeholder 8">
            <a:extLst>
              <a:ext uri="{FF2B5EF4-FFF2-40B4-BE49-F238E27FC236}">
                <a16:creationId xmlns:a16="http://schemas.microsoft.com/office/drawing/2014/main" id="{CC51E1F5-5162-5141-83A4-45C7FE5432B0}"/>
              </a:ext>
            </a:extLst>
          </p:cNvPr>
          <p:cNvSpPr>
            <a:spLocks noGrp="1"/>
          </p:cNvSpPr>
          <p:nvPr>
            <p:ph type="pic" sz="quarter" idx="13"/>
          </p:nvPr>
        </p:nvSpPr>
        <p:spPr>
          <a:xfrm>
            <a:off x="0" y="0"/>
            <a:ext cx="12192000" cy="6858000"/>
          </a:xfrm>
          <a:prstGeom prst="rect">
            <a:avLst/>
          </a:prstGeom>
          <a:solidFill>
            <a:schemeClr val="bg1">
              <a:lumMod val="95000"/>
            </a:schemeClr>
          </a:solidFill>
        </p:spPr>
        <p:txBody>
          <a:bodyPr/>
          <a:lstStyle>
            <a:lvl1pPr>
              <a:defRPr>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4" name="Title 1">
            <a:extLst>
              <a:ext uri="{FF2B5EF4-FFF2-40B4-BE49-F238E27FC236}">
                <a16:creationId xmlns:a16="http://schemas.microsoft.com/office/drawing/2014/main" id="{0C55980D-9CAD-6C41-96AB-C0AA03ECDFA1}"/>
              </a:ext>
            </a:extLst>
          </p:cNvPr>
          <p:cNvSpPr>
            <a:spLocks noGrp="1"/>
          </p:cNvSpPr>
          <p:nvPr>
            <p:ph type="ctrTitle" hasCustomPrompt="1"/>
          </p:nvPr>
        </p:nvSpPr>
        <p:spPr>
          <a:xfrm>
            <a:off x="5636880" y="1263914"/>
            <a:ext cx="6553200" cy="794064"/>
          </a:xfrm>
          <a:prstGeom prst="rect">
            <a:avLst/>
          </a:prstGeom>
          <a:solidFill>
            <a:schemeClr val="bg1"/>
          </a:solidFill>
        </p:spPr>
        <p:txBody>
          <a:bodyPr lIns="274320" tIns="182880" rIns="365760" anchor="b">
            <a:noAutofit/>
          </a:bodyPr>
          <a:lstStyle>
            <a:lvl1pPr marL="274320" algn="l">
              <a:defRPr sz="4400" b="0" i="0" cap="all" spc="300" baseline="0">
                <a:solidFill>
                  <a:schemeClr val="tx1">
                    <a:lumMod val="65000"/>
                    <a:lumOff val="35000"/>
                  </a:schemeClr>
                </a:solidFill>
                <a:latin typeface="Arial Black" panose="020B0604020202020204" pitchFamily="34" charset="0"/>
                <a:cs typeface="Arial Black" panose="020B0604020202020204" pitchFamily="34" charset="0"/>
              </a:defRPr>
            </a:lvl1pPr>
          </a:lstStyle>
          <a:p>
            <a:r>
              <a:rPr lang="en-US" dirty="0"/>
              <a:t>TITLE</a:t>
            </a:r>
          </a:p>
        </p:txBody>
      </p:sp>
      <p:sp>
        <p:nvSpPr>
          <p:cNvPr id="15" name="Subtitle 2">
            <a:extLst>
              <a:ext uri="{FF2B5EF4-FFF2-40B4-BE49-F238E27FC236}">
                <a16:creationId xmlns:a16="http://schemas.microsoft.com/office/drawing/2014/main" id="{4169F0CD-5DFA-C840-9C4E-B370CA5168E1}"/>
              </a:ext>
            </a:extLst>
          </p:cNvPr>
          <p:cNvSpPr>
            <a:spLocks noGrp="1"/>
          </p:cNvSpPr>
          <p:nvPr>
            <p:ph type="subTitle" idx="1" hasCustomPrompt="1"/>
          </p:nvPr>
        </p:nvSpPr>
        <p:spPr>
          <a:xfrm>
            <a:off x="5636880" y="2092766"/>
            <a:ext cx="6553200" cy="600164"/>
          </a:xfrm>
          <a:prstGeom prst="rect">
            <a:avLst/>
          </a:prstGeom>
          <a:solidFill>
            <a:schemeClr val="bg1"/>
          </a:solidFill>
        </p:spPr>
        <p:txBody>
          <a:bodyPr lIns="274320" tIns="91440" rIns="365760" bIns="228600">
            <a:noAutofit/>
          </a:bodyPr>
          <a:lstStyle>
            <a:lvl1pPr marL="274320" indent="0" algn="l">
              <a:buNone/>
              <a:defRPr sz="2000" b="1" i="0" cap="all" spc="600" baseline="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 title</a:t>
            </a:r>
          </a:p>
        </p:txBody>
      </p:sp>
      <p:sp>
        <p:nvSpPr>
          <p:cNvPr id="13" name="Footer Placeholder 2">
            <a:extLst>
              <a:ext uri="{FF2B5EF4-FFF2-40B4-BE49-F238E27FC236}">
                <a16:creationId xmlns:a16="http://schemas.microsoft.com/office/drawing/2014/main" id="{0A0FFA4E-8FBC-824F-93CD-9BB5D60116A4}"/>
              </a:ext>
            </a:extLst>
          </p:cNvPr>
          <p:cNvSpPr>
            <a:spLocks noGrp="1"/>
          </p:cNvSpPr>
          <p:nvPr>
            <p:ph type="ftr" sz="quarter" idx="14"/>
          </p:nvPr>
        </p:nvSpPr>
        <p:spPr>
          <a:xfrm>
            <a:off x="216030" y="6311900"/>
            <a:ext cx="1589621" cy="357841"/>
          </a:xfrm>
          <a:prstGeom prst="rect">
            <a:avLst/>
          </a:prstGeom>
        </p:spPr>
        <p:txBody>
          <a:bodyPr/>
          <a:lstStyle>
            <a:lvl1pPr>
              <a:defRPr>
                <a:latin typeface="Arial" panose="020B0604020202020204" pitchFamily="34" charset="0"/>
                <a:cs typeface="Arial" panose="020B0604020202020204" pitchFamily="34" charset="0"/>
              </a:defRPr>
            </a:lvl1pPr>
          </a:lstStyle>
          <a:p>
            <a:pPr algn="l"/>
            <a:r>
              <a:rPr lang="en-US" dirty="0"/>
              <a:t>Avient Corporation</a:t>
            </a:r>
          </a:p>
        </p:txBody>
      </p:sp>
      <p:sp>
        <p:nvSpPr>
          <p:cNvPr id="16" name="Slide Number Placeholder 4">
            <a:extLst>
              <a:ext uri="{FF2B5EF4-FFF2-40B4-BE49-F238E27FC236}">
                <a16:creationId xmlns:a16="http://schemas.microsoft.com/office/drawing/2014/main" id="{874CCA75-1E2A-4040-BD4B-84F6EC432462}"/>
              </a:ext>
            </a:extLst>
          </p:cNvPr>
          <p:cNvSpPr>
            <a:spLocks noGrp="1"/>
          </p:cNvSpPr>
          <p:nvPr>
            <p:ph type="sldNum" sz="quarter" idx="15"/>
          </p:nvPr>
        </p:nvSpPr>
        <p:spPr>
          <a:xfrm>
            <a:off x="1805651" y="6315597"/>
            <a:ext cx="829235" cy="357841"/>
          </a:xfrm>
          <a:prstGeom prst="rect">
            <a:avLst/>
          </a:prstGeom>
        </p:spPr>
        <p:txBody>
          <a:bodyPr/>
          <a:lstStyle>
            <a:lvl1pPr>
              <a:defRPr>
                <a:latin typeface="Arial" panose="020B0604020202020204" pitchFamily="34" charset="0"/>
                <a:cs typeface="Arial" panose="020B0604020202020204" pitchFamily="34" charset="0"/>
              </a:defRPr>
            </a:lvl1pPr>
          </a:lstStyle>
          <a:p>
            <a:fld id="{DBC18F02-C0F7-464F-8F74-D259916D3F8D}" type="slidenum">
              <a:rPr lang="en-US" smtClean="0"/>
              <a:pPr/>
              <a:t>‹#›</a:t>
            </a:fld>
            <a:endParaRPr lang="en-US" dirty="0"/>
          </a:p>
        </p:txBody>
      </p:sp>
      <p:pic>
        <p:nvPicPr>
          <p:cNvPr id="17" name="Picture 16">
            <a:extLst>
              <a:ext uri="{FF2B5EF4-FFF2-40B4-BE49-F238E27FC236}">
                <a16:creationId xmlns:a16="http://schemas.microsoft.com/office/drawing/2014/main" id="{FF1BCB81-8B31-644E-BD6F-101C876F5CA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602409" y="6311900"/>
            <a:ext cx="1374011" cy="328176"/>
          </a:xfrm>
          <a:prstGeom prst="rect">
            <a:avLst/>
          </a:prstGeom>
        </p:spPr>
      </p:pic>
    </p:spTree>
    <p:extLst>
      <p:ext uri="{BB962C8B-B14F-4D97-AF65-F5344CB8AC3E}">
        <p14:creationId xmlns:p14="http://schemas.microsoft.com/office/powerpoint/2010/main" val="7481596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plit Body Righ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C0D395E-4D2A-744B-9277-8C0D08FD70C5}"/>
              </a:ext>
            </a:extLst>
          </p:cNvPr>
          <p:cNvSpPr>
            <a:spLocks noGrp="1"/>
          </p:cNvSpPr>
          <p:nvPr>
            <p:ph type="pic" sz="quarter" idx="13"/>
          </p:nvPr>
        </p:nvSpPr>
        <p:spPr>
          <a:xfrm>
            <a:off x="0" y="0"/>
            <a:ext cx="6096000" cy="6858000"/>
          </a:xfrm>
          <a:prstGeom prst="rect">
            <a:avLst/>
          </a:prstGeom>
          <a:solidFill>
            <a:schemeClr val="bg1">
              <a:lumMod val="95000"/>
            </a:schemeClr>
          </a:solidFill>
        </p:spPr>
        <p:txBody>
          <a:bodyPr anchor="ctr"/>
          <a:lstStyle>
            <a:lvl1pPr marL="0" indent="0" algn="ctr">
              <a:buNone/>
              <a:defRPr>
                <a:latin typeface="Arial" panose="020B0604020202020204" pitchFamily="34" charset="0"/>
                <a:cs typeface="Arial" panose="020B0604020202020204" pitchFamily="34" charset="0"/>
              </a:defRPr>
            </a:lvl1pPr>
          </a:lstStyle>
          <a:p>
            <a:r>
              <a:rPr lang="en-US" dirty="0"/>
              <a:t>Click icon to add picture</a:t>
            </a:r>
          </a:p>
        </p:txBody>
      </p:sp>
      <p:sp>
        <p:nvSpPr>
          <p:cNvPr id="2" name="Title 1">
            <a:extLst>
              <a:ext uri="{FF2B5EF4-FFF2-40B4-BE49-F238E27FC236}">
                <a16:creationId xmlns:a16="http://schemas.microsoft.com/office/drawing/2014/main" id="{0D3FC76F-8DF4-804A-96A3-F5F5E6149CEB}"/>
              </a:ext>
            </a:extLst>
          </p:cNvPr>
          <p:cNvSpPr>
            <a:spLocks noGrp="1"/>
          </p:cNvSpPr>
          <p:nvPr>
            <p:ph type="title" hasCustomPrompt="1"/>
          </p:nvPr>
        </p:nvSpPr>
        <p:spPr>
          <a:xfrm>
            <a:off x="4787153" y="399154"/>
            <a:ext cx="7404847" cy="1201045"/>
          </a:xfrm>
          <a:prstGeom prst="rect">
            <a:avLst/>
          </a:prstGeom>
          <a:solidFill>
            <a:schemeClr val="bg1"/>
          </a:solidFill>
        </p:spPr>
        <p:txBody>
          <a:bodyPr lIns="182880" anchor="ctr" anchorCtr="0">
            <a:noAutofit/>
          </a:bodyPr>
          <a:lstStyle>
            <a:lvl1pPr marL="274320" algn="l">
              <a:defRPr sz="2800" b="0" i="0" cap="all" baseline="0">
                <a:solidFill>
                  <a:srgbClr val="385495"/>
                </a:solidFill>
                <a:latin typeface="Arial Black" panose="020B0604020202020204" pitchFamily="34" charset="0"/>
                <a:cs typeface="Arial Black" panose="020B0604020202020204" pitchFamily="34" charset="0"/>
              </a:defRPr>
            </a:lvl1pPr>
          </a:lstStyle>
          <a:p>
            <a:r>
              <a:rPr lang="en-US" dirty="0"/>
              <a:t>Title</a:t>
            </a:r>
          </a:p>
        </p:txBody>
      </p:sp>
      <p:sp>
        <p:nvSpPr>
          <p:cNvPr id="14" name="Content Placeholder 2">
            <a:extLst>
              <a:ext uri="{FF2B5EF4-FFF2-40B4-BE49-F238E27FC236}">
                <a16:creationId xmlns:a16="http://schemas.microsoft.com/office/drawing/2014/main" id="{E6D8469E-B4A1-4945-90A7-3758736B877A}"/>
              </a:ext>
            </a:extLst>
          </p:cNvPr>
          <p:cNvSpPr>
            <a:spLocks noGrp="1"/>
          </p:cNvSpPr>
          <p:nvPr>
            <p:ph idx="18"/>
          </p:nvPr>
        </p:nvSpPr>
        <p:spPr>
          <a:xfrm>
            <a:off x="6342927" y="1794076"/>
            <a:ext cx="5593713" cy="4329564"/>
          </a:xfrm>
        </p:spPr>
        <p:txBody>
          <a:bodyPr>
            <a:noAutofit/>
          </a:bodyPr>
          <a:lstStyle>
            <a:lvl1pPr marL="342900" indent="-342900">
              <a:lnSpc>
                <a:spcPct val="100000"/>
              </a:lnSpc>
              <a:spcAft>
                <a:spcPts val="0"/>
              </a:spcAft>
              <a:buFont typeface="Arial" panose="020B0604020202020204" pitchFamily="34" charset="0"/>
              <a:buChar char="•"/>
              <a:defRPr sz="2000" b="0" i="0">
                <a:latin typeface="Arial" panose="020B0604020202020204" pitchFamily="34" charset="0"/>
                <a:cs typeface="Arial" panose="020B0604020202020204" pitchFamily="34" charset="0"/>
              </a:defRPr>
            </a:lvl1pPr>
            <a:lvl2pPr marL="628650" indent="-342900">
              <a:lnSpc>
                <a:spcPct val="100000"/>
              </a:lnSpc>
              <a:spcBef>
                <a:spcPts val="600"/>
              </a:spcBef>
              <a:spcAft>
                <a:spcPts val="0"/>
              </a:spcAft>
              <a:buFont typeface="Arial" panose="020B0604020202020204" pitchFamily="34" charset="0"/>
              <a:buChar char="•"/>
              <a:tabLst/>
              <a:defRPr sz="2000" b="0">
                <a:solidFill>
                  <a:schemeClr val="tx1"/>
                </a:solidFill>
                <a:latin typeface="Arial" panose="020B0604020202020204" pitchFamily="34" charset="0"/>
                <a:cs typeface="Arial" panose="020B0604020202020204" pitchFamily="34" charset="0"/>
              </a:defRPr>
            </a:lvl2pPr>
            <a:lvl3pPr marL="800100" indent="-342900">
              <a:lnSpc>
                <a:spcPct val="100000"/>
              </a:lnSpc>
              <a:spcAft>
                <a:spcPts val="0"/>
              </a:spcAft>
              <a:tabLst/>
              <a:defRPr sz="1800" b="0">
                <a:solidFill>
                  <a:schemeClr val="tx1"/>
                </a:solidFill>
                <a:latin typeface="Arial" panose="020B0604020202020204" pitchFamily="34" charset="0"/>
                <a:cs typeface="Arial" panose="020B0604020202020204" pitchFamily="34" charset="0"/>
              </a:defRPr>
            </a:lvl3pPr>
            <a:lvl4pPr marL="1028700" indent="-400050">
              <a:lnSpc>
                <a:spcPct val="100000"/>
              </a:lnSpc>
              <a:spcAft>
                <a:spcPts val="0"/>
              </a:spcAft>
              <a:tabLst/>
              <a:defRPr sz="1600" b="0">
                <a:latin typeface="Arial" panose="020B0604020202020204" pitchFamily="34" charset="0"/>
                <a:cs typeface="Arial" panose="020B0604020202020204" pitchFamily="34" charset="0"/>
              </a:defRPr>
            </a:lvl4pPr>
            <a:lvl5pPr marL="1200150" indent="-342900">
              <a:lnSpc>
                <a:spcPct val="100000"/>
              </a:lnSpc>
              <a:spcAft>
                <a:spcPts val="0"/>
              </a:spcAft>
              <a:tabLst/>
              <a:defRPr sz="1600" b="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2">
            <a:extLst>
              <a:ext uri="{FF2B5EF4-FFF2-40B4-BE49-F238E27FC236}">
                <a16:creationId xmlns:a16="http://schemas.microsoft.com/office/drawing/2014/main" id="{201F3DAD-46EC-2E41-AFE6-0C18705CEAD9}"/>
              </a:ext>
            </a:extLst>
          </p:cNvPr>
          <p:cNvSpPr>
            <a:spLocks noGrp="1"/>
          </p:cNvSpPr>
          <p:nvPr>
            <p:ph type="ftr" sz="quarter" idx="14"/>
          </p:nvPr>
        </p:nvSpPr>
        <p:spPr>
          <a:xfrm>
            <a:off x="216030" y="6311900"/>
            <a:ext cx="1589621" cy="357841"/>
          </a:xfrm>
          <a:prstGeom prst="rect">
            <a:avLst/>
          </a:prstGeom>
        </p:spPr>
        <p:txBody>
          <a:bodyPr/>
          <a:lstStyle>
            <a:lvl1pPr>
              <a:defRPr>
                <a:latin typeface="Arial" panose="020B0604020202020204" pitchFamily="34" charset="0"/>
                <a:cs typeface="Arial" panose="020B0604020202020204" pitchFamily="34" charset="0"/>
              </a:defRPr>
            </a:lvl1pPr>
          </a:lstStyle>
          <a:p>
            <a:pPr algn="l"/>
            <a:r>
              <a:rPr lang="en-US" dirty="0"/>
              <a:t>Avient Corporation</a:t>
            </a:r>
          </a:p>
        </p:txBody>
      </p:sp>
      <p:sp>
        <p:nvSpPr>
          <p:cNvPr id="13" name="Slide Number Placeholder 4">
            <a:extLst>
              <a:ext uri="{FF2B5EF4-FFF2-40B4-BE49-F238E27FC236}">
                <a16:creationId xmlns:a16="http://schemas.microsoft.com/office/drawing/2014/main" id="{425FEC79-3105-9447-AA66-0DA029C68846}"/>
              </a:ext>
            </a:extLst>
          </p:cNvPr>
          <p:cNvSpPr>
            <a:spLocks noGrp="1"/>
          </p:cNvSpPr>
          <p:nvPr>
            <p:ph type="sldNum" sz="quarter" idx="15"/>
          </p:nvPr>
        </p:nvSpPr>
        <p:spPr>
          <a:xfrm>
            <a:off x="1805651" y="6315597"/>
            <a:ext cx="829235" cy="357841"/>
          </a:xfrm>
          <a:prstGeom prst="rect">
            <a:avLst/>
          </a:prstGeom>
        </p:spPr>
        <p:txBody>
          <a:bodyPr/>
          <a:lstStyle>
            <a:lvl1pPr>
              <a:defRPr>
                <a:latin typeface="Arial" panose="020B0604020202020204" pitchFamily="34" charset="0"/>
                <a:cs typeface="Arial" panose="020B0604020202020204" pitchFamily="34" charset="0"/>
              </a:defRPr>
            </a:lvl1pPr>
          </a:lstStyle>
          <a:p>
            <a:fld id="{DBC18F02-C0F7-464F-8F74-D259916D3F8D}" type="slidenum">
              <a:rPr lang="en-US" smtClean="0"/>
              <a:pPr/>
              <a:t>‹#›</a:t>
            </a:fld>
            <a:endParaRPr lang="en-US" dirty="0"/>
          </a:p>
        </p:txBody>
      </p:sp>
    </p:spTree>
    <p:extLst>
      <p:ext uri="{BB962C8B-B14F-4D97-AF65-F5344CB8AC3E}">
        <p14:creationId xmlns:p14="http://schemas.microsoft.com/office/powerpoint/2010/main" val="18845366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napshot_Large">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2E990E56-9A78-E049-84B0-A6D7772008A9}"/>
              </a:ext>
            </a:extLst>
          </p:cNvPr>
          <p:cNvSpPr>
            <a:spLocks noGrp="1"/>
          </p:cNvSpPr>
          <p:nvPr>
            <p:ph type="pic" sz="quarter" idx="13"/>
          </p:nvPr>
        </p:nvSpPr>
        <p:spPr>
          <a:xfrm>
            <a:off x="-1524" y="0"/>
            <a:ext cx="6781800" cy="6858000"/>
          </a:xfrm>
          <a:prstGeom prst="rect">
            <a:avLst/>
          </a:prstGeom>
          <a:solidFill>
            <a:schemeClr val="bg1">
              <a:lumMod val="95000"/>
            </a:schemeClr>
          </a:solidFill>
        </p:spPr>
        <p:txBody>
          <a:bodyPr anchor="ctr"/>
          <a:lstStyle>
            <a:lvl1pPr marL="0" indent="0" algn="ctr">
              <a:buNone/>
              <a:defRPr>
                <a:latin typeface="Arial" panose="020B0604020202020204" pitchFamily="34" charset="0"/>
                <a:cs typeface="Arial" panose="020B0604020202020204" pitchFamily="34" charset="0"/>
              </a:defRPr>
            </a:lvl1pPr>
          </a:lstStyle>
          <a:p>
            <a:r>
              <a:rPr lang="en-US" dirty="0"/>
              <a:t>Click icon to add picture</a:t>
            </a:r>
          </a:p>
        </p:txBody>
      </p:sp>
      <p:sp>
        <p:nvSpPr>
          <p:cNvPr id="6" name="Title 1">
            <a:extLst>
              <a:ext uri="{FF2B5EF4-FFF2-40B4-BE49-F238E27FC236}">
                <a16:creationId xmlns:a16="http://schemas.microsoft.com/office/drawing/2014/main" id="{E9C05F78-CB38-3343-A33E-727B9556330F}"/>
              </a:ext>
            </a:extLst>
          </p:cNvPr>
          <p:cNvSpPr>
            <a:spLocks noGrp="1"/>
          </p:cNvSpPr>
          <p:nvPr>
            <p:ph type="title" hasCustomPrompt="1"/>
          </p:nvPr>
        </p:nvSpPr>
        <p:spPr>
          <a:xfrm>
            <a:off x="1724629" y="399154"/>
            <a:ext cx="10467372" cy="1201045"/>
          </a:xfrm>
          <a:prstGeom prst="rect">
            <a:avLst/>
          </a:prstGeom>
          <a:solidFill>
            <a:schemeClr val="bg1"/>
          </a:solidFill>
        </p:spPr>
        <p:txBody>
          <a:bodyPr lIns="182880" anchor="ctr" anchorCtr="0">
            <a:noAutofit/>
          </a:bodyPr>
          <a:lstStyle>
            <a:lvl1pPr marL="274320" algn="l">
              <a:defRPr sz="2800" b="1" i="0" cap="all" baseline="0">
                <a:solidFill>
                  <a:srgbClr val="385495"/>
                </a:solidFill>
                <a:latin typeface="Arial Black" panose="020B0604020202020204" pitchFamily="34" charset="0"/>
                <a:cs typeface="Arial Black" panose="020B0604020202020204" pitchFamily="34" charset="0"/>
              </a:defRPr>
            </a:lvl1pPr>
          </a:lstStyle>
          <a:p>
            <a:r>
              <a:rPr lang="en-US" dirty="0"/>
              <a:t>Title</a:t>
            </a:r>
          </a:p>
        </p:txBody>
      </p:sp>
      <p:sp>
        <p:nvSpPr>
          <p:cNvPr id="10" name="Text Placeholder 4">
            <a:extLst>
              <a:ext uri="{FF2B5EF4-FFF2-40B4-BE49-F238E27FC236}">
                <a16:creationId xmlns:a16="http://schemas.microsoft.com/office/drawing/2014/main" id="{1F75B686-3576-704C-85B1-E86CE2C1ACC6}"/>
              </a:ext>
            </a:extLst>
          </p:cNvPr>
          <p:cNvSpPr>
            <a:spLocks noGrp="1"/>
          </p:cNvSpPr>
          <p:nvPr>
            <p:ph type="body" sz="quarter" idx="16"/>
          </p:nvPr>
        </p:nvSpPr>
        <p:spPr>
          <a:xfrm>
            <a:off x="3389376" y="3343865"/>
            <a:ext cx="3392424" cy="2779776"/>
          </a:xfrm>
          <a:solidFill>
            <a:srgbClr val="0080E0"/>
          </a:solidFill>
        </p:spPr>
        <p:txBody>
          <a:bodyPr>
            <a:noAutofit/>
          </a:bodyPr>
          <a:lstStyle>
            <a:lvl1pPr>
              <a:defRPr sz="1600" b="1">
                <a:solidFill>
                  <a:schemeClr val="bg1"/>
                </a:solidFill>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Edit Master text styles</a:t>
            </a:r>
          </a:p>
        </p:txBody>
      </p:sp>
      <p:sp>
        <p:nvSpPr>
          <p:cNvPr id="11" name="Text Placeholder 4">
            <a:extLst>
              <a:ext uri="{FF2B5EF4-FFF2-40B4-BE49-F238E27FC236}">
                <a16:creationId xmlns:a16="http://schemas.microsoft.com/office/drawing/2014/main" id="{D43EE0C8-2541-CB46-BC27-79412B37E339}"/>
              </a:ext>
            </a:extLst>
          </p:cNvPr>
          <p:cNvSpPr>
            <a:spLocks noGrp="1"/>
          </p:cNvSpPr>
          <p:nvPr>
            <p:ph type="body" sz="quarter" idx="17"/>
          </p:nvPr>
        </p:nvSpPr>
        <p:spPr>
          <a:xfrm>
            <a:off x="0" y="3343865"/>
            <a:ext cx="3389376" cy="2779776"/>
          </a:xfrm>
          <a:solidFill>
            <a:srgbClr val="FFFFFF">
              <a:alpha val="81176"/>
            </a:srgbClr>
          </a:solidFill>
        </p:spPr>
        <p:txBody>
          <a:bodyPr>
            <a:noAutofit/>
          </a:bodyPr>
          <a:lstStyle>
            <a:lvl1pPr>
              <a:defRPr sz="1600" b="1">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Edit Master text styles</a:t>
            </a:r>
          </a:p>
        </p:txBody>
      </p:sp>
      <p:sp>
        <p:nvSpPr>
          <p:cNvPr id="16" name="Content Placeholder 2">
            <a:extLst>
              <a:ext uri="{FF2B5EF4-FFF2-40B4-BE49-F238E27FC236}">
                <a16:creationId xmlns:a16="http://schemas.microsoft.com/office/drawing/2014/main" id="{8438BD6D-3993-474C-AC79-FCF15760F7BE}"/>
              </a:ext>
            </a:extLst>
          </p:cNvPr>
          <p:cNvSpPr>
            <a:spLocks noGrp="1"/>
          </p:cNvSpPr>
          <p:nvPr>
            <p:ph idx="18"/>
          </p:nvPr>
        </p:nvSpPr>
        <p:spPr>
          <a:xfrm>
            <a:off x="6979534" y="1794076"/>
            <a:ext cx="4957106" cy="4329564"/>
          </a:xfrm>
        </p:spPr>
        <p:txBody>
          <a:bodyPr>
            <a:noAutofit/>
          </a:bodyPr>
          <a:lstStyle>
            <a:lvl1pPr marL="342900" indent="-342900">
              <a:lnSpc>
                <a:spcPct val="100000"/>
              </a:lnSpc>
              <a:spcAft>
                <a:spcPts val="0"/>
              </a:spcAft>
              <a:buFont typeface="Arial" panose="020B0604020202020204" pitchFamily="34" charset="0"/>
              <a:buChar char="•"/>
              <a:defRPr sz="2000" b="0" i="0">
                <a:latin typeface="Arial" panose="020B0604020202020204" pitchFamily="34" charset="0"/>
                <a:cs typeface="Arial" panose="020B0604020202020204" pitchFamily="34" charset="0"/>
              </a:defRPr>
            </a:lvl1pPr>
            <a:lvl2pPr marL="628650" indent="-342900">
              <a:lnSpc>
                <a:spcPct val="100000"/>
              </a:lnSpc>
              <a:spcBef>
                <a:spcPts val="600"/>
              </a:spcBef>
              <a:spcAft>
                <a:spcPts val="0"/>
              </a:spcAft>
              <a:buFont typeface="Arial" panose="020B0604020202020204" pitchFamily="34" charset="0"/>
              <a:buChar char="•"/>
              <a:tabLst/>
              <a:defRPr sz="2000" b="0">
                <a:solidFill>
                  <a:schemeClr val="tx1"/>
                </a:solidFill>
                <a:latin typeface="Arial" panose="020B0604020202020204" pitchFamily="34" charset="0"/>
                <a:cs typeface="Arial" panose="020B0604020202020204" pitchFamily="34" charset="0"/>
              </a:defRPr>
            </a:lvl2pPr>
            <a:lvl3pPr marL="800100" indent="-342900">
              <a:lnSpc>
                <a:spcPct val="100000"/>
              </a:lnSpc>
              <a:spcAft>
                <a:spcPts val="0"/>
              </a:spcAft>
              <a:tabLst/>
              <a:defRPr sz="1800" b="0">
                <a:solidFill>
                  <a:schemeClr val="tx1"/>
                </a:solidFill>
                <a:latin typeface="Arial" panose="020B0604020202020204" pitchFamily="34" charset="0"/>
                <a:cs typeface="Arial" panose="020B0604020202020204" pitchFamily="34" charset="0"/>
              </a:defRPr>
            </a:lvl3pPr>
            <a:lvl4pPr marL="1028700" indent="-400050">
              <a:lnSpc>
                <a:spcPct val="100000"/>
              </a:lnSpc>
              <a:spcAft>
                <a:spcPts val="0"/>
              </a:spcAft>
              <a:tabLst/>
              <a:defRPr sz="1600" b="0">
                <a:latin typeface="Arial" panose="020B0604020202020204" pitchFamily="34" charset="0"/>
                <a:cs typeface="Arial" panose="020B0604020202020204" pitchFamily="34" charset="0"/>
              </a:defRPr>
            </a:lvl4pPr>
            <a:lvl5pPr marL="1200150" indent="-342900">
              <a:lnSpc>
                <a:spcPct val="100000"/>
              </a:lnSpc>
              <a:spcAft>
                <a:spcPts val="0"/>
              </a:spcAft>
              <a:tabLst/>
              <a:defRPr sz="1600" b="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2">
            <a:extLst>
              <a:ext uri="{FF2B5EF4-FFF2-40B4-BE49-F238E27FC236}">
                <a16:creationId xmlns:a16="http://schemas.microsoft.com/office/drawing/2014/main" id="{30DD6778-1E47-084B-B8C2-C8FCD0076281}"/>
              </a:ext>
            </a:extLst>
          </p:cNvPr>
          <p:cNvSpPr>
            <a:spLocks noGrp="1"/>
          </p:cNvSpPr>
          <p:nvPr>
            <p:ph type="ftr" sz="quarter" idx="14"/>
          </p:nvPr>
        </p:nvSpPr>
        <p:spPr>
          <a:xfrm>
            <a:off x="216030" y="6311900"/>
            <a:ext cx="1589621" cy="357841"/>
          </a:xfrm>
          <a:prstGeom prst="rect">
            <a:avLst/>
          </a:prstGeom>
        </p:spPr>
        <p:txBody>
          <a:bodyPr/>
          <a:lstStyle>
            <a:lvl1pPr>
              <a:defRPr>
                <a:latin typeface="Arial" panose="020B0604020202020204" pitchFamily="34" charset="0"/>
                <a:cs typeface="Arial" panose="020B0604020202020204" pitchFamily="34" charset="0"/>
              </a:defRPr>
            </a:lvl1pPr>
          </a:lstStyle>
          <a:p>
            <a:pPr algn="l"/>
            <a:r>
              <a:rPr lang="en-US" dirty="0"/>
              <a:t>Avient Corporation</a:t>
            </a:r>
          </a:p>
        </p:txBody>
      </p:sp>
      <p:sp>
        <p:nvSpPr>
          <p:cNvPr id="17" name="Slide Number Placeholder 4">
            <a:extLst>
              <a:ext uri="{FF2B5EF4-FFF2-40B4-BE49-F238E27FC236}">
                <a16:creationId xmlns:a16="http://schemas.microsoft.com/office/drawing/2014/main" id="{7661ECEE-0702-C647-8383-DE41A82228E4}"/>
              </a:ext>
            </a:extLst>
          </p:cNvPr>
          <p:cNvSpPr>
            <a:spLocks noGrp="1"/>
          </p:cNvSpPr>
          <p:nvPr>
            <p:ph type="sldNum" sz="quarter" idx="15"/>
          </p:nvPr>
        </p:nvSpPr>
        <p:spPr>
          <a:xfrm>
            <a:off x="1805651" y="6315597"/>
            <a:ext cx="829235" cy="357841"/>
          </a:xfrm>
          <a:prstGeom prst="rect">
            <a:avLst/>
          </a:prstGeom>
        </p:spPr>
        <p:txBody>
          <a:bodyPr/>
          <a:lstStyle>
            <a:lvl1pPr>
              <a:defRPr>
                <a:latin typeface="Arial" panose="020B0604020202020204" pitchFamily="34" charset="0"/>
                <a:cs typeface="Arial" panose="020B0604020202020204" pitchFamily="34" charset="0"/>
              </a:defRPr>
            </a:lvl1pPr>
          </a:lstStyle>
          <a:p>
            <a:fld id="{DBC18F02-C0F7-464F-8F74-D259916D3F8D}" type="slidenum">
              <a:rPr lang="en-US" smtClean="0"/>
              <a:pPr/>
              <a:t>‹#›</a:t>
            </a:fld>
            <a:endParaRPr lang="en-US" dirty="0"/>
          </a:p>
        </p:txBody>
      </p:sp>
    </p:spTree>
    <p:extLst>
      <p:ext uri="{BB962C8B-B14F-4D97-AF65-F5344CB8AC3E}">
        <p14:creationId xmlns:p14="http://schemas.microsoft.com/office/powerpoint/2010/main" val="188315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_Block">
    <p:spTree>
      <p:nvGrpSpPr>
        <p:cNvPr id="1" name=""/>
        <p:cNvGrpSpPr/>
        <p:nvPr/>
      </p:nvGrpSpPr>
      <p:grpSpPr>
        <a:xfrm>
          <a:off x="0" y="0"/>
          <a:ext cx="0" cy="0"/>
          <a:chOff x="0" y="0"/>
          <a:chExt cx="0" cy="0"/>
        </a:xfrm>
      </p:grpSpPr>
      <p:sp>
        <p:nvSpPr>
          <p:cNvPr id="15" name="Picture Placeholder 8">
            <a:extLst>
              <a:ext uri="{FF2B5EF4-FFF2-40B4-BE49-F238E27FC236}">
                <a16:creationId xmlns:a16="http://schemas.microsoft.com/office/drawing/2014/main" id="{C9615565-60C8-C849-A090-F1AC0ED052D9}"/>
              </a:ext>
            </a:extLst>
          </p:cNvPr>
          <p:cNvSpPr>
            <a:spLocks noGrp="1"/>
          </p:cNvSpPr>
          <p:nvPr>
            <p:ph type="pic" sz="quarter" idx="13"/>
          </p:nvPr>
        </p:nvSpPr>
        <p:spPr>
          <a:xfrm>
            <a:off x="0" y="0"/>
            <a:ext cx="6483096" cy="6858000"/>
          </a:xfrm>
          <a:prstGeom prst="rect">
            <a:avLst/>
          </a:prstGeom>
          <a:solidFill>
            <a:schemeClr val="bg1">
              <a:lumMod val="95000"/>
            </a:schemeClr>
          </a:solidFill>
        </p:spPr>
        <p:txBody>
          <a:bodyPr>
            <a:noAutofit/>
          </a:bodyPr>
          <a:lstStyle>
            <a:lvl1pPr marL="0" indent="0" algn="l">
              <a:buNone/>
              <a:defRPr>
                <a:latin typeface="Arial" panose="020B0604020202020204" pitchFamily="34" charset="0"/>
                <a:cs typeface="Arial" panose="020B0604020202020204" pitchFamily="34" charset="0"/>
              </a:defRPr>
            </a:lvl1pPr>
          </a:lstStyle>
          <a:p>
            <a:r>
              <a:rPr lang="en-US" dirty="0"/>
              <a:t>Click icon to add picture</a:t>
            </a:r>
          </a:p>
        </p:txBody>
      </p:sp>
      <p:sp>
        <p:nvSpPr>
          <p:cNvPr id="18" name="Title 1">
            <a:extLst>
              <a:ext uri="{FF2B5EF4-FFF2-40B4-BE49-F238E27FC236}">
                <a16:creationId xmlns:a16="http://schemas.microsoft.com/office/drawing/2014/main" id="{CC2A160F-8B52-D646-BE3E-905E833612FA}"/>
              </a:ext>
            </a:extLst>
          </p:cNvPr>
          <p:cNvSpPr>
            <a:spLocks noGrp="1"/>
          </p:cNvSpPr>
          <p:nvPr>
            <p:ph type="title" hasCustomPrompt="1"/>
          </p:nvPr>
        </p:nvSpPr>
        <p:spPr>
          <a:xfrm>
            <a:off x="6480810" y="556699"/>
            <a:ext cx="5711190" cy="798654"/>
          </a:xfrm>
          <a:prstGeom prst="rect">
            <a:avLst/>
          </a:prstGeom>
          <a:solidFill>
            <a:schemeClr val="bg1"/>
          </a:solidFill>
        </p:spPr>
        <p:txBody>
          <a:bodyPr lIns="182880" anchor="b" anchorCtr="0">
            <a:noAutofit/>
          </a:bodyPr>
          <a:lstStyle>
            <a:lvl1pPr marL="274320" algn="l">
              <a:defRPr sz="2800" b="0" i="0" cap="all" baseline="0">
                <a:solidFill>
                  <a:srgbClr val="385495"/>
                </a:solidFill>
                <a:latin typeface="Arial Black" panose="020B0604020202020204" pitchFamily="34" charset="0"/>
                <a:cs typeface="Arial Black" panose="020B0604020202020204" pitchFamily="34" charset="0"/>
              </a:defRPr>
            </a:lvl1pPr>
          </a:lstStyle>
          <a:p>
            <a:r>
              <a:rPr lang="en-US" dirty="0"/>
              <a:t>Title</a:t>
            </a:r>
          </a:p>
        </p:txBody>
      </p:sp>
      <p:sp>
        <p:nvSpPr>
          <p:cNvPr id="19" name="Text Placeholder 7">
            <a:extLst>
              <a:ext uri="{FF2B5EF4-FFF2-40B4-BE49-F238E27FC236}">
                <a16:creationId xmlns:a16="http://schemas.microsoft.com/office/drawing/2014/main" id="{8B27D99A-9F0C-914E-91EC-6004323BA751}"/>
              </a:ext>
            </a:extLst>
          </p:cNvPr>
          <p:cNvSpPr>
            <a:spLocks noGrp="1"/>
          </p:cNvSpPr>
          <p:nvPr>
            <p:ph type="body" sz="quarter" idx="22" hasCustomPrompt="1"/>
          </p:nvPr>
        </p:nvSpPr>
        <p:spPr>
          <a:xfrm>
            <a:off x="6480810" y="1199312"/>
            <a:ext cx="5711189" cy="428411"/>
          </a:xfrm>
          <a:solidFill>
            <a:schemeClr val="bg1"/>
          </a:solidFill>
        </p:spPr>
        <p:txBody>
          <a:bodyPr anchor="t">
            <a:noAutofit/>
          </a:bodyPr>
          <a:lstStyle>
            <a:lvl1pPr marL="365760" indent="0" algn="l">
              <a:buNone/>
              <a:tabLst/>
              <a:defRPr sz="1800" b="1" cap="all" spc="600" baseline="0">
                <a:solidFill>
                  <a:schemeClr val="tx1"/>
                </a:solidFill>
                <a:latin typeface="Arial" panose="020B0604020202020204" pitchFamily="34" charset="0"/>
                <a:cs typeface="Arial" panose="020B0604020202020204" pitchFamily="34" charset="0"/>
              </a:defRPr>
            </a:lvl1pPr>
          </a:lstStyle>
          <a:p>
            <a:pPr lvl="0"/>
            <a:r>
              <a:rPr lang="en-US" dirty="0"/>
              <a:t>Sub title</a:t>
            </a:r>
          </a:p>
        </p:txBody>
      </p:sp>
      <p:sp>
        <p:nvSpPr>
          <p:cNvPr id="22" name="Text Placeholder 11">
            <a:extLst>
              <a:ext uri="{FF2B5EF4-FFF2-40B4-BE49-F238E27FC236}">
                <a16:creationId xmlns:a16="http://schemas.microsoft.com/office/drawing/2014/main" id="{BD5E3816-F1FB-1048-BC40-B75D73022215}"/>
              </a:ext>
            </a:extLst>
          </p:cNvPr>
          <p:cNvSpPr>
            <a:spLocks noGrp="1"/>
          </p:cNvSpPr>
          <p:nvPr>
            <p:ph type="body" sz="quarter" idx="34"/>
          </p:nvPr>
        </p:nvSpPr>
        <p:spPr>
          <a:xfrm>
            <a:off x="0" y="3824274"/>
            <a:ext cx="6480810" cy="2313635"/>
          </a:xfrm>
          <a:solidFill>
            <a:srgbClr val="02172A">
              <a:alpha val="65098"/>
            </a:srgbClr>
          </a:solidFill>
        </p:spPr>
        <p:txBody>
          <a:bodyPr vert="horz" lIns="91440" tIns="45720" rIns="91440" bIns="45720" rtlCol="0" anchor="ctr">
            <a:noAutofit/>
          </a:bodyPr>
          <a:lstStyle>
            <a:lvl1pPr>
              <a:spcBef>
                <a:spcPts val="1200"/>
              </a:spcBef>
              <a:defRPr lang="en-US" sz="1800" dirty="0" smtClean="0">
                <a:solidFill>
                  <a:schemeClr val="bg1"/>
                </a:solidFill>
              </a:defRPr>
            </a:lvl1pPr>
            <a:lvl2pPr>
              <a:spcBef>
                <a:spcPts val="1200"/>
              </a:spcBef>
              <a:defRPr lang="en-US" sz="1600" dirty="0" smtClean="0">
                <a:solidFill>
                  <a:schemeClr val="bg1"/>
                </a:solidFill>
              </a:defRPr>
            </a:lvl2pPr>
            <a:lvl3pPr>
              <a:spcBef>
                <a:spcPts val="1200"/>
              </a:spcBef>
              <a:defRPr lang="en-US" sz="1400" dirty="0" smtClean="0">
                <a:solidFill>
                  <a:schemeClr val="bg1"/>
                </a:solidFill>
              </a:defRPr>
            </a:lvl3pPr>
            <a:lvl4pPr>
              <a:spcBef>
                <a:spcPts val="1200"/>
              </a:spcBef>
              <a:defRPr lang="en-US" sz="1200" dirty="0" smtClean="0">
                <a:solidFill>
                  <a:schemeClr val="bg1"/>
                </a:solidFill>
              </a:defRPr>
            </a:lvl4pPr>
            <a:lvl5pPr>
              <a:spcBef>
                <a:spcPts val="1200"/>
              </a:spcBef>
              <a:defRPr lang="en-US" sz="1200" dirty="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13">
            <a:extLst>
              <a:ext uri="{FF2B5EF4-FFF2-40B4-BE49-F238E27FC236}">
                <a16:creationId xmlns:a16="http://schemas.microsoft.com/office/drawing/2014/main" id="{CAC242E3-CC44-F548-A088-328614424739}"/>
              </a:ext>
            </a:extLst>
          </p:cNvPr>
          <p:cNvSpPr>
            <a:spLocks noGrp="1"/>
          </p:cNvSpPr>
          <p:nvPr>
            <p:ph type="body" sz="quarter" idx="35"/>
          </p:nvPr>
        </p:nvSpPr>
        <p:spPr>
          <a:xfrm>
            <a:off x="6907440" y="3441529"/>
            <a:ext cx="5029200" cy="2314414"/>
          </a:xfrm>
          <a:noFill/>
        </p:spPr>
        <p:txBody>
          <a:bodyPr vert="horz" lIns="91440" tIns="45720" rIns="91440" bIns="45720" rtlCol="0" anchor="ctr">
            <a:noAutofit/>
          </a:bodyPr>
          <a:lstStyle>
            <a:lvl1pPr marL="342900" indent="-276225">
              <a:tabLst/>
              <a:defRPr lang="en-US" sz="1800" smtClean="0">
                <a:solidFill>
                  <a:schemeClr val="tx1"/>
                </a:solidFill>
              </a:defRPr>
            </a:lvl1pPr>
            <a:lvl2pPr>
              <a:defRPr lang="en-US" sz="1600" smtClean="0">
                <a:solidFill>
                  <a:schemeClr val="tx1"/>
                </a:solidFill>
              </a:defRPr>
            </a:lvl2pPr>
            <a:lvl3pPr>
              <a:defRPr lang="en-US" sz="1400" smtClean="0">
                <a:solidFill>
                  <a:schemeClr val="tx1"/>
                </a:solidFill>
              </a:defRPr>
            </a:lvl3pPr>
            <a:lvl4pPr>
              <a:defRPr lang="en-US" sz="1200" smtClean="0">
                <a:solidFill>
                  <a:schemeClr val="tx1"/>
                </a:solidFill>
              </a:defRPr>
            </a:lvl4pPr>
            <a:lvl5pPr>
              <a:defRPr lang="en-US" sz="12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ext Placeholder 20">
            <a:extLst>
              <a:ext uri="{FF2B5EF4-FFF2-40B4-BE49-F238E27FC236}">
                <a16:creationId xmlns:a16="http://schemas.microsoft.com/office/drawing/2014/main" id="{8C9A2A0B-3778-FE4F-B70D-BF182E89EEAF}"/>
              </a:ext>
            </a:extLst>
          </p:cNvPr>
          <p:cNvSpPr>
            <a:spLocks noGrp="1"/>
          </p:cNvSpPr>
          <p:nvPr>
            <p:ph type="body" sz="quarter" idx="36"/>
          </p:nvPr>
        </p:nvSpPr>
        <p:spPr>
          <a:xfrm>
            <a:off x="6907439" y="2116948"/>
            <a:ext cx="5029200" cy="833116"/>
          </a:xfrm>
          <a:noFill/>
        </p:spPr>
        <p:txBody>
          <a:bodyPr vert="horz" lIns="91440" tIns="45720" rIns="91440" bIns="45720" rtlCol="0" anchor="ctr">
            <a:noAutofit/>
          </a:bodyPr>
          <a:lstStyle>
            <a:lvl1pPr marL="123825" indent="0" algn="l">
              <a:buNone/>
              <a:tabLst/>
              <a:defRPr lang="en-US" sz="1800" smtClean="0">
                <a:solidFill>
                  <a:schemeClr val="tx1"/>
                </a:solidFill>
              </a:defRPr>
            </a:lvl1pPr>
            <a:lvl2pPr>
              <a:defRPr lang="en-US" sz="1600" smtClean="0">
                <a:solidFill>
                  <a:schemeClr val="bg1"/>
                </a:solidFill>
              </a:defRPr>
            </a:lvl2pPr>
            <a:lvl3pPr>
              <a:defRPr lang="en-US" sz="1400" smtClean="0">
                <a:solidFill>
                  <a:schemeClr val="bg1"/>
                </a:solidFill>
              </a:defRPr>
            </a:lvl3pPr>
            <a:lvl4pPr>
              <a:defRPr lang="en-US" sz="1200" smtClean="0">
                <a:solidFill>
                  <a:schemeClr val="bg1"/>
                </a:solidFill>
              </a:defRPr>
            </a:lvl4pPr>
            <a:lvl5pPr>
              <a:defRPr lang="en-US" sz="1200">
                <a:solidFill>
                  <a:schemeClr val="bg1"/>
                </a:solidFill>
              </a:defRPr>
            </a:lvl5pPr>
          </a:lstStyle>
          <a:p>
            <a:pPr lvl="0"/>
            <a:r>
              <a:rPr lang="en-US"/>
              <a:t>Edit Master text styles</a:t>
            </a:r>
          </a:p>
        </p:txBody>
      </p:sp>
      <p:sp>
        <p:nvSpPr>
          <p:cNvPr id="28" name="Text Placeholder 22">
            <a:extLst>
              <a:ext uri="{FF2B5EF4-FFF2-40B4-BE49-F238E27FC236}">
                <a16:creationId xmlns:a16="http://schemas.microsoft.com/office/drawing/2014/main" id="{275124DB-A115-6E48-BD6C-C60ECF94C124}"/>
              </a:ext>
            </a:extLst>
          </p:cNvPr>
          <p:cNvSpPr>
            <a:spLocks noGrp="1"/>
          </p:cNvSpPr>
          <p:nvPr>
            <p:ph type="body" sz="quarter" idx="37" hasCustomPrompt="1"/>
          </p:nvPr>
        </p:nvSpPr>
        <p:spPr>
          <a:xfrm>
            <a:off x="0" y="3446656"/>
            <a:ext cx="3438525" cy="376840"/>
          </a:xfrm>
        </p:spPr>
        <p:txBody>
          <a:bodyPr anchor="ctr">
            <a:noAutofit/>
          </a:bodyPr>
          <a:lstStyle>
            <a:lvl1pPr marL="123825" indent="0">
              <a:buNone/>
              <a:tabLst/>
              <a:defRPr sz="1800" b="1" i="0" cap="all" baseline="0">
                <a:latin typeface="Arial Black" panose="020B0604020202020204" pitchFamily="34" charset="0"/>
                <a:cs typeface="Arial Black" panose="020B0604020202020204" pitchFamily="34" charset="0"/>
              </a:defRPr>
            </a:lvl1pPr>
          </a:lstStyle>
          <a:p>
            <a:pPr lvl="0"/>
            <a:r>
              <a:rPr lang="en-US" dirty="0"/>
              <a:t>Key requirements</a:t>
            </a:r>
          </a:p>
        </p:txBody>
      </p:sp>
      <p:sp>
        <p:nvSpPr>
          <p:cNvPr id="29" name="Text Placeholder 24">
            <a:extLst>
              <a:ext uri="{FF2B5EF4-FFF2-40B4-BE49-F238E27FC236}">
                <a16:creationId xmlns:a16="http://schemas.microsoft.com/office/drawing/2014/main" id="{F5C110B3-5563-5C4C-B15E-A308524AB265}"/>
              </a:ext>
            </a:extLst>
          </p:cNvPr>
          <p:cNvSpPr>
            <a:spLocks noGrp="1"/>
          </p:cNvSpPr>
          <p:nvPr>
            <p:ph type="body" sz="quarter" idx="38" hasCustomPrompt="1"/>
          </p:nvPr>
        </p:nvSpPr>
        <p:spPr>
          <a:xfrm>
            <a:off x="6907439" y="3065292"/>
            <a:ext cx="3152775" cy="376237"/>
          </a:xfrm>
        </p:spPr>
        <p:txBody>
          <a:bodyPr anchor="ctr">
            <a:noAutofit/>
          </a:bodyPr>
          <a:lstStyle>
            <a:lvl1pPr marL="11113" indent="0">
              <a:buNone/>
              <a:tabLst/>
              <a:defRPr sz="1800" b="1" i="0" cap="all" baseline="0">
                <a:latin typeface="Arial Black" panose="020B0604020202020204" pitchFamily="34" charset="0"/>
                <a:cs typeface="Arial Black" panose="020B0604020202020204" pitchFamily="34" charset="0"/>
              </a:defRPr>
            </a:lvl1pPr>
          </a:lstStyle>
          <a:p>
            <a:pPr lvl="0"/>
            <a:r>
              <a:rPr lang="en-US" dirty="0"/>
              <a:t>Why </a:t>
            </a:r>
            <a:r>
              <a:rPr lang="en-US" dirty="0" err="1"/>
              <a:t>polyone</a:t>
            </a:r>
            <a:r>
              <a:rPr lang="en-US" dirty="0"/>
              <a:t>?</a:t>
            </a:r>
          </a:p>
        </p:txBody>
      </p:sp>
      <p:sp>
        <p:nvSpPr>
          <p:cNvPr id="30" name="Text Placeholder 26">
            <a:extLst>
              <a:ext uri="{FF2B5EF4-FFF2-40B4-BE49-F238E27FC236}">
                <a16:creationId xmlns:a16="http://schemas.microsoft.com/office/drawing/2014/main" id="{812A6A52-D7DF-764A-B3F4-39D0647AEDCA}"/>
              </a:ext>
            </a:extLst>
          </p:cNvPr>
          <p:cNvSpPr>
            <a:spLocks noGrp="1"/>
          </p:cNvSpPr>
          <p:nvPr>
            <p:ph type="body" sz="quarter" idx="39" hasCustomPrompt="1"/>
          </p:nvPr>
        </p:nvSpPr>
        <p:spPr>
          <a:xfrm>
            <a:off x="6907439" y="1732358"/>
            <a:ext cx="3152775" cy="384590"/>
          </a:xfrm>
        </p:spPr>
        <p:txBody>
          <a:bodyPr anchor="ctr">
            <a:noAutofit/>
          </a:bodyPr>
          <a:lstStyle>
            <a:lvl1pPr marL="11113" indent="0">
              <a:buNone/>
              <a:tabLst/>
              <a:defRPr sz="1800" b="1" i="0" cap="all" baseline="0">
                <a:latin typeface="Arial Black" panose="020B0604020202020204" pitchFamily="34" charset="0"/>
                <a:cs typeface="Arial Black" panose="020B0604020202020204" pitchFamily="34" charset="0"/>
              </a:defRPr>
            </a:lvl1pPr>
          </a:lstStyle>
          <a:p>
            <a:pPr lvl="0"/>
            <a:r>
              <a:rPr lang="en-US" dirty="0" err="1"/>
              <a:t>Polyone</a:t>
            </a:r>
            <a:r>
              <a:rPr lang="en-US" dirty="0"/>
              <a:t> solution</a:t>
            </a:r>
          </a:p>
        </p:txBody>
      </p:sp>
      <p:sp>
        <p:nvSpPr>
          <p:cNvPr id="31" name="Text Placeholder 6">
            <a:extLst>
              <a:ext uri="{FF2B5EF4-FFF2-40B4-BE49-F238E27FC236}">
                <a16:creationId xmlns:a16="http://schemas.microsoft.com/office/drawing/2014/main" id="{B90BC7E0-46A5-094C-BE4E-680110F47E69}"/>
              </a:ext>
            </a:extLst>
          </p:cNvPr>
          <p:cNvSpPr>
            <a:spLocks noGrp="1"/>
          </p:cNvSpPr>
          <p:nvPr>
            <p:ph type="body" sz="quarter" idx="40"/>
          </p:nvPr>
        </p:nvSpPr>
        <p:spPr>
          <a:xfrm>
            <a:off x="7162800" y="-8111"/>
            <a:ext cx="5029200" cy="366713"/>
          </a:xfrm>
          <a:solidFill>
            <a:srgbClr val="000000"/>
          </a:solidFill>
        </p:spPr>
        <p:txBody>
          <a:bodyPr anchor="ctr">
            <a:noAutofit/>
          </a:bodyPr>
          <a:lstStyle>
            <a:lvl1pPr marL="0" indent="0" algn="l">
              <a:buNone/>
              <a:defRPr sz="1800" b="1" i="0" cap="all" baseline="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21" name="Text Placeholder 24">
            <a:extLst>
              <a:ext uri="{FF2B5EF4-FFF2-40B4-BE49-F238E27FC236}">
                <a16:creationId xmlns:a16="http://schemas.microsoft.com/office/drawing/2014/main" id="{0FAB9A95-66DB-9B48-A573-C3859D1DF6D2}"/>
              </a:ext>
            </a:extLst>
          </p:cNvPr>
          <p:cNvSpPr>
            <a:spLocks noGrp="1"/>
          </p:cNvSpPr>
          <p:nvPr>
            <p:ph type="body" sz="quarter" idx="41" hasCustomPrompt="1"/>
          </p:nvPr>
        </p:nvSpPr>
        <p:spPr>
          <a:xfrm>
            <a:off x="6882896" y="5883267"/>
            <a:ext cx="3152775" cy="376237"/>
          </a:xfrm>
        </p:spPr>
        <p:txBody>
          <a:bodyPr anchor="ctr">
            <a:noAutofit/>
          </a:bodyPr>
          <a:lstStyle>
            <a:lvl1pPr marL="11113" indent="0">
              <a:buNone/>
              <a:tabLst/>
              <a:defRPr sz="1800" b="1" i="0" cap="all" baseline="0">
                <a:latin typeface="Arial Black" panose="020B0604020202020204" pitchFamily="34" charset="0"/>
                <a:cs typeface="Arial Black" panose="020B0604020202020204" pitchFamily="34" charset="0"/>
              </a:defRPr>
            </a:lvl1pPr>
          </a:lstStyle>
          <a:p>
            <a:pPr lvl="0"/>
            <a:r>
              <a:rPr lang="en-US" dirty="0"/>
              <a:t>LEARN MORE</a:t>
            </a:r>
          </a:p>
        </p:txBody>
      </p:sp>
      <p:sp>
        <p:nvSpPr>
          <p:cNvPr id="23" name="Footer Placeholder 2">
            <a:extLst>
              <a:ext uri="{FF2B5EF4-FFF2-40B4-BE49-F238E27FC236}">
                <a16:creationId xmlns:a16="http://schemas.microsoft.com/office/drawing/2014/main" id="{08D54362-D039-6441-BA0D-EA1DCD34F580}"/>
              </a:ext>
            </a:extLst>
          </p:cNvPr>
          <p:cNvSpPr>
            <a:spLocks noGrp="1"/>
          </p:cNvSpPr>
          <p:nvPr>
            <p:ph type="ftr" sz="quarter" idx="14"/>
          </p:nvPr>
        </p:nvSpPr>
        <p:spPr>
          <a:xfrm>
            <a:off x="216030" y="6311900"/>
            <a:ext cx="1589621" cy="357841"/>
          </a:xfrm>
          <a:prstGeom prst="rect">
            <a:avLst/>
          </a:prstGeom>
        </p:spPr>
        <p:txBody>
          <a:bodyPr/>
          <a:lstStyle>
            <a:lvl1pPr>
              <a:defRPr>
                <a:latin typeface="Arial" panose="020B0604020202020204" pitchFamily="34" charset="0"/>
                <a:cs typeface="Arial" panose="020B0604020202020204" pitchFamily="34" charset="0"/>
              </a:defRPr>
            </a:lvl1pPr>
          </a:lstStyle>
          <a:p>
            <a:pPr algn="l"/>
            <a:r>
              <a:rPr lang="en-US" dirty="0"/>
              <a:t>Avient Corporation</a:t>
            </a:r>
          </a:p>
        </p:txBody>
      </p:sp>
      <p:sp>
        <p:nvSpPr>
          <p:cNvPr id="25" name="Slide Number Placeholder 4">
            <a:extLst>
              <a:ext uri="{FF2B5EF4-FFF2-40B4-BE49-F238E27FC236}">
                <a16:creationId xmlns:a16="http://schemas.microsoft.com/office/drawing/2014/main" id="{C5A317D1-29EB-A145-B620-988DABCEA5D2}"/>
              </a:ext>
            </a:extLst>
          </p:cNvPr>
          <p:cNvSpPr>
            <a:spLocks noGrp="1"/>
          </p:cNvSpPr>
          <p:nvPr>
            <p:ph type="sldNum" sz="quarter" idx="15"/>
          </p:nvPr>
        </p:nvSpPr>
        <p:spPr>
          <a:xfrm>
            <a:off x="1805651" y="6315597"/>
            <a:ext cx="829235" cy="357841"/>
          </a:xfrm>
          <a:prstGeom prst="rect">
            <a:avLst/>
          </a:prstGeom>
        </p:spPr>
        <p:txBody>
          <a:bodyPr/>
          <a:lstStyle>
            <a:lvl1pPr>
              <a:defRPr>
                <a:latin typeface="Arial" panose="020B0604020202020204" pitchFamily="34" charset="0"/>
                <a:cs typeface="Arial" panose="020B0604020202020204" pitchFamily="34" charset="0"/>
              </a:defRPr>
            </a:lvl1pPr>
          </a:lstStyle>
          <a:p>
            <a:fld id="{DBC18F02-C0F7-464F-8F74-D259916D3F8D}" type="slidenum">
              <a:rPr lang="en-US" smtClean="0"/>
              <a:pPr/>
              <a:t>‹#›</a:t>
            </a:fld>
            <a:endParaRPr lang="en-US" dirty="0"/>
          </a:p>
        </p:txBody>
      </p:sp>
    </p:spTree>
    <p:extLst>
      <p:ext uri="{BB962C8B-B14F-4D97-AF65-F5344CB8AC3E}">
        <p14:creationId xmlns:p14="http://schemas.microsoft.com/office/powerpoint/2010/main" val="37699264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arkets_Applications">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6591FA73-8216-4640-A2F5-3447E4CEA50B}"/>
              </a:ext>
            </a:extLst>
          </p:cNvPr>
          <p:cNvSpPr>
            <a:spLocks noGrp="1"/>
          </p:cNvSpPr>
          <p:nvPr>
            <p:ph type="pic" sz="quarter" idx="13"/>
          </p:nvPr>
        </p:nvSpPr>
        <p:spPr>
          <a:xfrm>
            <a:off x="0" y="2723"/>
            <a:ext cx="12192000" cy="6858000"/>
          </a:xfrm>
          <a:prstGeom prst="rect">
            <a:avLst/>
          </a:prstGeom>
          <a:solidFill>
            <a:schemeClr val="bg1">
              <a:lumMod val="95000"/>
            </a:schemeClr>
          </a:solidFill>
        </p:spPr>
        <p:txBody>
          <a:bodyPr/>
          <a:lstStyle>
            <a:lvl1pPr algn="r">
              <a:defRPr>
                <a:latin typeface="Arial" panose="020B0604020202020204" pitchFamily="34" charset="0"/>
                <a:cs typeface="Arial" panose="020B0604020202020204" pitchFamily="34" charset="0"/>
              </a:defRPr>
            </a:lvl1pPr>
          </a:lstStyle>
          <a:p>
            <a:r>
              <a:rPr lang="en-US" dirty="0"/>
              <a:t>Click icon to add picture</a:t>
            </a:r>
          </a:p>
        </p:txBody>
      </p:sp>
      <p:sp>
        <p:nvSpPr>
          <p:cNvPr id="6" name="Title 1">
            <a:extLst>
              <a:ext uri="{FF2B5EF4-FFF2-40B4-BE49-F238E27FC236}">
                <a16:creationId xmlns:a16="http://schemas.microsoft.com/office/drawing/2014/main" id="{02A82E06-4E42-E84E-9D0F-669757FB7C22}"/>
              </a:ext>
            </a:extLst>
          </p:cNvPr>
          <p:cNvSpPr>
            <a:spLocks noGrp="1"/>
          </p:cNvSpPr>
          <p:nvPr>
            <p:ph type="title" hasCustomPrompt="1"/>
          </p:nvPr>
        </p:nvSpPr>
        <p:spPr>
          <a:xfrm>
            <a:off x="6803" y="399154"/>
            <a:ext cx="7404847" cy="1201045"/>
          </a:xfrm>
          <a:prstGeom prst="rect">
            <a:avLst/>
          </a:prstGeom>
          <a:solidFill>
            <a:schemeClr val="bg1"/>
          </a:solidFill>
        </p:spPr>
        <p:txBody>
          <a:bodyPr lIns="274320" rIns="365760" anchor="ctr" anchorCtr="0">
            <a:noAutofit/>
          </a:bodyPr>
          <a:lstStyle>
            <a:lvl1pPr marL="0" algn="r">
              <a:spcAft>
                <a:spcPts val="1200"/>
              </a:spcAft>
              <a:defRPr sz="4200" b="0" i="0" cap="all" baseline="0">
                <a:solidFill>
                  <a:srgbClr val="385495"/>
                </a:solidFill>
                <a:latin typeface="Arial Black" panose="020B0604020202020204" pitchFamily="34" charset="0"/>
                <a:cs typeface="Arial Black" panose="020B0604020202020204" pitchFamily="34" charset="0"/>
              </a:defRPr>
            </a:lvl1pPr>
          </a:lstStyle>
          <a:p>
            <a:r>
              <a:rPr lang="en-US" dirty="0"/>
              <a:t>Title</a:t>
            </a:r>
          </a:p>
        </p:txBody>
      </p:sp>
      <p:sp>
        <p:nvSpPr>
          <p:cNvPr id="7" name="Text Placeholder 4">
            <a:extLst>
              <a:ext uri="{FF2B5EF4-FFF2-40B4-BE49-F238E27FC236}">
                <a16:creationId xmlns:a16="http://schemas.microsoft.com/office/drawing/2014/main" id="{05640383-ADBE-9448-8D27-A838F86675B2}"/>
              </a:ext>
            </a:extLst>
          </p:cNvPr>
          <p:cNvSpPr>
            <a:spLocks noGrp="1"/>
          </p:cNvSpPr>
          <p:nvPr>
            <p:ph type="body" sz="quarter" idx="17"/>
          </p:nvPr>
        </p:nvSpPr>
        <p:spPr>
          <a:xfrm>
            <a:off x="-1" y="1999353"/>
            <a:ext cx="5301205" cy="4124288"/>
          </a:xfrm>
          <a:solidFill>
            <a:srgbClr val="FFFFFF">
              <a:alpha val="81176"/>
            </a:srgbClr>
          </a:solidFill>
        </p:spPr>
        <p:txBody>
          <a:bodyPr>
            <a:noAutofit/>
          </a:bodyPr>
          <a:lstStyle>
            <a:lvl1pPr>
              <a:defRPr sz="1600" b="1">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Edit Master text styles</a:t>
            </a:r>
          </a:p>
        </p:txBody>
      </p:sp>
      <p:sp>
        <p:nvSpPr>
          <p:cNvPr id="8" name="Footer Placeholder 2">
            <a:extLst>
              <a:ext uri="{FF2B5EF4-FFF2-40B4-BE49-F238E27FC236}">
                <a16:creationId xmlns:a16="http://schemas.microsoft.com/office/drawing/2014/main" id="{C6DD96D3-7712-8E4C-AEA5-159B70F71D04}"/>
              </a:ext>
            </a:extLst>
          </p:cNvPr>
          <p:cNvSpPr>
            <a:spLocks noGrp="1"/>
          </p:cNvSpPr>
          <p:nvPr>
            <p:ph type="ftr" sz="quarter" idx="14"/>
          </p:nvPr>
        </p:nvSpPr>
        <p:spPr>
          <a:xfrm>
            <a:off x="216030" y="6311900"/>
            <a:ext cx="1589621" cy="357841"/>
          </a:xfrm>
          <a:prstGeom prst="rect">
            <a:avLst/>
          </a:prstGeom>
        </p:spPr>
        <p:txBody>
          <a:bodyPr/>
          <a:lstStyle>
            <a:lvl1pPr>
              <a:defRPr>
                <a:latin typeface="Arial" panose="020B0604020202020204" pitchFamily="34" charset="0"/>
                <a:cs typeface="Arial" panose="020B0604020202020204" pitchFamily="34" charset="0"/>
              </a:defRPr>
            </a:lvl1pPr>
          </a:lstStyle>
          <a:p>
            <a:pPr algn="l"/>
            <a:r>
              <a:rPr lang="en-US" dirty="0"/>
              <a:t>Avient Corporation</a:t>
            </a:r>
          </a:p>
        </p:txBody>
      </p:sp>
      <p:sp>
        <p:nvSpPr>
          <p:cNvPr id="9" name="Slide Number Placeholder 4">
            <a:extLst>
              <a:ext uri="{FF2B5EF4-FFF2-40B4-BE49-F238E27FC236}">
                <a16:creationId xmlns:a16="http://schemas.microsoft.com/office/drawing/2014/main" id="{F501EFAA-221E-D543-A41A-8B1BAE95D504}"/>
              </a:ext>
            </a:extLst>
          </p:cNvPr>
          <p:cNvSpPr>
            <a:spLocks noGrp="1"/>
          </p:cNvSpPr>
          <p:nvPr>
            <p:ph type="sldNum" sz="quarter" idx="15"/>
          </p:nvPr>
        </p:nvSpPr>
        <p:spPr>
          <a:xfrm>
            <a:off x="1805651" y="6315597"/>
            <a:ext cx="829235" cy="357841"/>
          </a:xfrm>
          <a:prstGeom prst="rect">
            <a:avLst/>
          </a:prstGeom>
        </p:spPr>
        <p:txBody>
          <a:bodyPr/>
          <a:lstStyle>
            <a:lvl1pPr>
              <a:defRPr>
                <a:latin typeface="Arial" panose="020B0604020202020204" pitchFamily="34" charset="0"/>
                <a:cs typeface="Arial" panose="020B0604020202020204" pitchFamily="34" charset="0"/>
              </a:defRPr>
            </a:lvl1pPr>
          </a:lstStyle>
          <a:p>
            <a:fld id="{DBC18F02-C0F7-464F-8F74-D259916D3F8D}" type="slidenum">
              <a:rPr lang="en-US" smtClean="0"/>
              <a:pPr/>
              <a:t>‹#›</a:t>
            </a:fld>
            <a:endParaRPr lang="en-US" dirty="0"/>
          </a:p>
        </p:txBody>
      </p:sp>
    </p:spTree>
    <p:extLst>
      <p:ext uri="{BB962C8B-B14F-4D97-AF65-F5344CB8AC3E}">
        <p14:creationId xmlns:p14="http://schemas.microsoft.com/office/powerpoint/2010/main" val="17206275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mall_Double_Title_Body">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FDF335F7-5262-F44F-9D47-AE41909E5E01}"/>
              </a:ext>
            </a:extLst>
          </p:cNvPr>
          <p:cNvSpPr>
            <a:spLocks noGrp="1"/>
          </p:cNvSpPr>
          <p:nvPr>
            <p:ph idx="1"/>
          </p:nvPr>
        </p:nvSpPr>
        <p:spPr>
          <a:xfrm>
            <a:off x="609600" y="1283319"/>
            <a:ext cx="10972800" cy="4610098"/>
          </a:xfrm>
          <a:prstGeom prst="rect">
            <a:avLst/>
          </a:prstGeom>
        </p:spPr>
        <p:txBody>
          <a:bodyPr>
            <a:noAutofit/>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a:latin typeface="Arial" panose="020B0604020202020204" pitchFamily="34" charset="0"/>
                <a:cs typeface="Arial" panose="020B0604020202020204" pitchFamily="34" charset="0"/>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b="0">
                <a:latin typeface="Arial" panose="020B0604020202020204" pitchFamily="34" charset="0"/>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b="0">
                <a:latin typeface="Arial" panose="020B0604020202020204" pitchFamily="34" charset="0"/>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0">
                <a:latin typeface="Arial" panose="020B0604020202020204" pitchFamily="34" charset="0"/>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0">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kumimoji="0" lang="en-US" sz="1600" b="0" i="0" u="none" strike="noStrike" kern="1200" cap="none" spc="0" normalizeH="0" baseline="0" noProof="0" dirty="0">
              <a:ln>
                <a:noFill/>
              </a:ln>
              <a:solidFill>
                <a:srgbClr val="545859"/>
              </a:solidFill>
              <a:effectLst/>
              <a:uLnTx/>
              <a:uFillTx/>
              <a:latin typeface="Arial" panose="020B0604020202020204" pitchFamily="34" charset="0"/>
              <a:ea typeface="+mn-ea"/>
              <a:cs typeface="Arial" panose="020B0604020202020204" pitchFamily="34" charset="0"/>
            </a:endParaRPr>
          </a:p>
        </p:txBody>
      </p:sp>
      <p:sp>
        <p:nvSpPr>
          <p:cNvPr id="12" name="Title 1">
            <a:extLst>
              <a:ext uri="{FF2B5EF4-FFF2-40B4-BE49-F238E27FC236}">
                <a16:creationId xmlns:a16="http://schemas.microsoft.com/office/drawing/2014/main" id="{29F46CA7-D58D-3C46-9245-A7EB241E2148}"/>
              </a:ext>
            </a:extLst>
          </p:cNvPr>
          <p:cNvSpPr>
            <a:spLocks noGrp="1"/>
          </p:cNvSpPr>
          <p:nvPr>
            <p:ph type="title" hasCustomPrompt="1"/>
          </p:nvPr>
        </p:nvSpPr>
        <p:spPr>
          <a:xfrm>
            <a:off x="609600" y="10160"/>
            <a:ext cx="10974388" cy="736599"/>
          </a:xfrm>
          <a:prstGeom prst="rect">
            <a:avLst/>
          </a:prstGeom>
        </p:spPr>
        <p:txBody>
          <a:bodyPr anchor="b">
            <a:noAutofit/>
          </a:bodyPr>
          <a:lstStyle>
            <a:lvl1pPr algn="ctr">
              <a:defRPr sz="2800" b="0" i="0" cap="all" baseline="0">
                <a:solidFill>
                  <a:srgbClr val="385495"/>
                </a:solidFill>
                <a:latin typeface="Arial Black" panose="020B0604020202020204" pitchFamily="34" charset="0"/>
                <a:cs typeface="Arial Black" panose="020B0604020202020204" pitchFamily="34" charset="0"/>
              </a:defRPr>
            </a:lvl1pPr>
          </a:lstStyle>
          <a:p>
            <a:r>
              <a:rPr lang="en-US" dirty="0"/>
              <a:t>TITLE</a:t>
            </a:r>
          </a:p>
        </p:txBody>
      </p:sp>
      <p:sp>
        <p:nvSpPr>
          <p:cNvPr id="13" name="Text Placeholder 7">
            <a:extLst>
              <a:ext uri="{FF2B5EF4-FFF2-40B4-BE49-F238E27FC236}">
                <a16:creationId xmlns:a16="http://schemas.microsoft.com/office/drawing/2014/main" id="{DE01F25E-36E5-9843-B8A9-DAA32EB28657}"/>
              </a:ext>
            </a:extLst>
          </p:cNvPr>
          <p:cNvSpPr>
            <a:spLocks noGrp="1"/>
          </p:cNvSpPr>
          <p:nvPr>
            <p:ph type="body" sz="quarter" idx="16" hasCustomPrompt="1"/>
          </p:nvPr>
        </p:nvSpPr>
        <p:spPr>
          <a:xfrm>
            <a:off x="609600" y="766088"/>
            <a:ext cx="10972800" cy="502921"/>
          </a:xfrm>
        </p:spPr>
        <p:txBody>
          <a:bodyPr anchor="t">
            <a:noAutofit/>
          </a:bodyPr>
          <a:lstStyle>
            <a:lvl1pPr marL="0" indent="0" algn="ctr">
              <a:buNone/>
              <a:defRPr sz="1800" b="1" cap="all" spc="600" baseline="0">
                <a:solidFill>
                  <a:schemeClr val="tx1"/>
                </a:solidFill>
                <a:latin typeface="Arial" panose="020B0604020202020204" pitchFamily="34" charset="0"/>
                <a:cs typeface="Arial" panose="020B0604020202020204" pitchFamily="34" charset="0"/>
              </a:defRPr>
            </a:lvl1pPr>
          </a:lstStyle>
          <a:p>
            <a:pPr lvl="0"/>
            <a:r>
              <a:rPr lang="en-US" dirty="0"/>
              <a:t>Sub title</a:t>
            </a:r>
          </a:p>
        </p:txBody>
      </p:sp>
      <p:sp>
        <p:nvSpPr>
          <p:cNvPr id="14" name="Footer Placeholder 2">
            <a:extLst>
              <a:ext uri="{FF2B5EF4-FFF2-40B4-BE49-F238E27FC236}">
                <a16:creationId xmlns:a16="http://schemas.microsoft.com/office/drawing/2014/main" id="{226600EA-DA29-8542-8E58-D863F925D617}"/>
              </a:ext>
            </a:extLst>
          </p:cNvPr>
          <p:cNvSpPr>
            <a:spLocks noGrp="1"/>
          </p:cNvSpPr>
          <p:nvPr>
            <p:ph type="ftr" sz="quarter" idx="14"/>
          </p:nvPr>
        </p:nvSpPr>
        <p:spPr>
          <a:xfrm>
            <a:off x="216030" y="6311900"/>
            <a:ext cx="1589621" cy="357841"/>
          </a:xfrm>
          <a:prstGeom prst="rect">
            <a:avLst/>
          </a:prstGeom>
        </p:spPr>
        <p:txBody>
          <a:bodyPr/>
          <a:lstStyle>
            <a:lvl1pPr>
              <a:defRPr>
                <a:latin typeface="Arial" panose="020B0604020202020204" pitchFamily="34" charset="0"/>
                <a:cs typeface="Arial" panose="020B0604020202020204" pitchFamily="34" charset="0"/>
              </a:defRPr>
            </a:lvl1pPr>
          </a:lstStyle>
          <a:p>
            <a:pPr algn="l"/>
            <a:r>
              <a:rPr lang="en-US" dirty="0"/>
              <a:t>Avient Corporation</a:t>
            </a:r>
          </a:p>
        </p:txBody>
      </p:sp>
      <p:sp>
        <p:nvSpPr>
          <p:cNvPr id="15" name="Slide Number Placeholder 4">
            <a:extLst>
              <a:ext uri="{FF2B5EF4-FFF2-40B4-BE49-F238E27FC236}">
                <a16:creationId xmlns:a16="http://schemas.microsoft.com/office/drawing/2014/main" id="{88F4CC0D-7B05-7747-A2AE-82DEE1384C19}"/>
              </a:ext>
            </a:extLst>
          </p:cNvPr>
          <p:cNvSpPr>
            <a:spLocks noGrp="1"/>
          </p:cNvSpPr>
          <p:nvPr>
            <p:ph type="sldNum" sz="quarter" idx="15"/>
          </p:nvPr>
        </p:nvSpPr>
        <p:spPr>
          <a:xfrm>
            <a:off x="1805651" y="6315597"/>
            <a:ext cx="829235" cy="357841"/>
          </a:xfrm>
          <a:prstGeom prst="rect">
            <a:avLst/>
          </a:prstGeom>
        </p:spPr>
        <p:txBody>
          <a:bodyPr/>
          <a:lstStyle>
            <a:lvl1pPr>
              <a:defRPr>
                <a:latin typeface="Arial" panose="020B0604020202020204" pitchFamily="34" charset="0"/>
                <a:cs typeface="Arial" panose="020B0604020202020204" pitchFamily="34" charset="0"/>
              </a:defRPr>
            </a:lvl1pPr>
          </a:lstStyle>
          <a:p>
            <a:fld id="{DBC18F02-C0F7-464F-8F74-D259916D3F8D}" type="slidenum">
              <a:rPr lang="en-US" smtClean="0"/>
              <a:pPr/>
              <a:t>‹#›</a:t>
            </a:fld>
            <a:endParaRPr lang="en-US" dirty="0"/>
          </a:p>
        </p:txBody>
      </p:sp>
    </p:spTree>
    <p:extLst>
      <p:ext uri="{BB962C8B-B14F-4D97-AF65-F5344CB8AC3E}">
        <p14:creationId xmlns:p14="http://schemas.microsoft.com/office/powerpoint/2010/main" val="21277785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_Bo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D0C81-CE17-664E-9356-3B29EFEB2738}"/>
              </a:ext>
            </a:extLst>
          </p:cNvPr>
          <p:cNvSpPr>
            <a:spLocks noGrp="1"/>
          </p:cNvSpPr>
          <p:nvPr>
            <p:ph type="title" hasCustomPrompt="1"/>
          </p:nvPr>
        </p:nvSpPr>
        <p:spPr>
          <a:xfrm>
            <a:off x="609600" y="10160"/>
            <a:ext cx="10974388" cy="736599"/>
          </a:xfrm>
          <a:prstGeom prst="rect">
            <a:avLst/>
          </a:prstGeom>
        </p:spPr>
        <p:txBody>
          <a:bodyPr anchor="b">
            <a:noAutofit/>
          </a:bodyPr>
          <a:lstStyle>
            <a:lvl1pPr algn="ctr">
              <a:defRPr sz="2800" b="0" i="0" cap="all" baseline="0">
                <a:solidFill>
                  <a:srgbClr val="385495"/>
                </a:solidFill>
                <a:latin typeface="Arial Black" panose="020B0604020202020204" pitchFamily="34" charset="0"/>
                <a:cs typeface="Arial Black" panose="020B0604020202020204" pitchFamily="34" charset="0"/>
              </a:defRPr>
            </a:lvl1pPr>
          </a:lstStyle>
          <a:p>
            <a:r>
              <a:rPr lang="en-US" dirty="0"/>
              <a:t>TITLE</a:t>
            </a:r>
          </a:p>
        </p:txBody>
      </p:sp>
      <p:sp>
        <p:nvSpPr>
          <p:cNvPr id="4" name="Picture Placeholder 3">
            <a:extLst>
              <a:ext uri="{FF2B5EF4-FFF2-40B4-BE49-F238E27FC236}">
                <a16:creationId xmlns:a16="http://schemas.microsoft.com/office/drawing/2014/main" id="{4E732B38-996F-8A42-A13E-8F4C48526BF5}"/>
              </a:ext>
            </a:extLst>
          </p:cNvPr>
          <p:cNvSpPr>
            <a:spLocks noGrp="1"/>
          </p:cNvSpPr>
          <p:nvPr>
            <p:ph type="pic" sz="quarter" idx="15"/>
          </p:nvPr>
        </p:nvSpPr>
        <p:spPr>
          <a:xfrm>
            <a:off x="0" y="1600200"/>
            <a:ext cx="6096000" cy="4114800"/>
          </a:xfrm>
          <a:solidFill>
            <a:schemeClr val="bg2"/>
          </a:solidFill>
        </p:spPr>
        <p:txBody>
          <a:bodyPr anchor="ctr">
            <a:noAutofit/>
          </a:bodyPr>
          <a:lstStyle>
            <a:lvl1pPr algn="ctr">
              <a:defRPr>
                <a:solidFill>
                  <a:schemeClr val="tx1"/>
                </a:solidFill>
                <a:latin typeface="Arial" panose="020B0604020202020204" pitchFamily="34" charset="0"/>
                <a:cs typeface="Arial" panose="020B0604020202020204" pitchFamily="34" charset="0"/>
              </a:defRPr>
            </a:lvl1pPr>
          </a:lstStyle>
          <a:p>
            <a:r>
              <a:rPr lang="en-US" dirty="0"/>
              <a:t>Click icon to add picture</a:t>
            </a:r>
          </a:p>
        </p:txBody>
      </p:sp>
      <p:sp>
        <p:nvSpPr>
          <p:cNvPr id="8" name="Text Placeholder 7">
            <a:extLst>
              <a:ext uri="{FF2B5EF4-FFF2-40B4-BE49-F238E27FC236}">
                <a16:creationId xmlns:a16="http://schemas.microsoft.com/office/drawing/2014/main" id="{346013C5-D886-5941-AA2B-C9852C859253}"/>
              </a:ext>
            </a:extLst>
          </p:cNvPr>
          <p:cNvSpPr>
            <a:spLocks noGrp="1"/>
          </p:cNvSpPr>
          <p:nvPr>
            <p:ph type="body" sz="quarter" idx="16" hasCustomPrompt="1"/>
          </p:nvPr>
        </p:nvSpPr>
        <p:spPr>
          <a:xfrm>
            <a:off x="609600" y="766088"/>
            <a:ext cx="10972800" cy="502921"/>
          </a:xfrm>
        </p:spPr>
        <p:txBody>
          <a:bodyPr anchor="t">
            <a:noAutofit/>
          </a:bodyPr>
          <a:lstStyle>
            <a:lvl1pPr marL="0" indent="0" algn="ctr">
              <a:buNone/>
              <a:defRPr sz="1800" b="1" cap="all" spc="600" baseline="0">
                <a:solidFill>
                  <a:schemeClr val="tx1"/>
                </a:solidFill>
                <a:latin typeface="Arial" panose="020B0604020202020204" pitchFamily="34" charset="0"/>
                <a:cs typeface="Arial" panose="020B0604020202020204" pitchFamily="34" charset="0"/>
              </a:defRPr>
            </a:lvl1pPr>
          </a:lstStyle>
          <a:p>
            <a:pPr lvl="0"/>
            <a:r>
              <a:rPr lang="en-US" dirty="0"/>
              <a:t>Sub title</a:t>
            </a:r>
          </a:p>
        </p:txBody>
      </p:sp>
      <p:sp>
        <p:nvSpPr>
          <p:cNvPr id="14" name="Content Placeholder 2">
            <a:extLst>
              <a:ext uri="{FF2B5EF4-FFF2-40B4-BE49-F238E27FC236}">
                <a16:creationId xmlns:a16="http://schemas.microsoft.com/office/drawing/2014/main" id="{83ABA0AC-CBD3-3341-B30D-41E2BD6A78B6}"/>
              </a:ext>
            </a:extLst>
          </p:cNvPr>
          <p:cNvSpPr>
            <a:spLocks noGrp="1"/>
          </p:cNvSpPr>
          <p:nvPr>
            <p:ph idx="19"/>
          </p:nvPr>
        </p:nvSpPr>
        <p:spPr>
          <a:xfrm>
            <a:off x="6625294" y="1600200"/>
            <a:ext cx="4957106" cy="4114800"/>
          </a:xfrm>
        </p:spPr>
        <p:txBody>
          <a:bodyPr>
            <a:noAutofit/>
          </a:bodyPr>
          <a:lstStyle>
            <a:lvl1pPr marL="342900" indent="-342900">
              <a:lnSpc>
                <a:spcPct val="100000"/>
              </a:lnSpc>
              <a:spcAft>
                <a:spcPts val="0"/>
              </a:spcAft>
              <a:buFont typeface="Arial" panose="020B0604020202020204" pitchFamily="34" charset="0"/>
              <a:buChar char="•"/>
              <a:defRPr sz="2000" b="0" i="0">
                <a:latin typeface="Arial" panose="020B0604020202020204" pitchFamily="34" charset="0"/>
                <a:cs typeface="Arial" panose="020B0604020202020204" pitchFamily="34" charset="0"/>
              </a:defRPr>
            </a:lvl1pPr>
            <a:lvl2pPr marL="628650" indent="-342900">
              <a:lnSpc>
                <a:spcPct val="100000"/>
              </a:lnSpc>
              <a:spcBef>
                <a:spcPts val="600"/>
              </a:spcBef>
              <a:spcAft>
                <a:spcPts val="0"/>
              </a:spcAft>
              <a:buFont typeface="Arial" panose="020B0604020202020204" pitchFamily="34" charset="0"/>
              <a:buChar char="•"/>
              <a:tabLst/>
              <a:defRPr sz="2000" b="0">
                <a:solidFill>
                  <a:schemeClr val="tx1"/>
                </a:solidFill>
                <a:latin typeface="Arial" panose="020B0604020202020204" pitchFamily="34" charset="0"/>
                <a:cs typeface="Arial" panose="020B0604020202020204" pitchFamily="34" charset="0"/>
              </a:defRPr>
            </a:lvl2pPr>
            <a:lvl3pPr marL="800100" indent="-342900">
              <a:lnSpc>
                <a:spcPct val="100000"/>
              </a:lnSpc>
              <a:spcAft>
                <a:spcPts val="0"/>
              </a:spcAft>
              <a:tabLst/>
              <a:defRPr sz="1800" b="0">
                <a:solidFill>
                  <a:schemeClr val="tx1"/>
                </a:solidFill>
                <a:latin typeface="Arial" panose="020B0604020202020204" pitchFamily="34" charset="0"/>
                <a:cs typeface="Arial" panose="020B0604020202020204" pitchFamily="34" charset="0"/>
              </a:defRPr>
            </a:lvl3pPr>
            <a:lvl4pPr marL="1028700" indent="-400050">
              <a:lnSpc>
                <a:spcPct val="100000"/>
              </a:lnSpc>
              <a:spcAft>
                <a:spcPts val="0"/>
              </a:spcAft>
              <a:tabLst/>
              <a:defRPr sz="1600" b="0">
                <a:latin typeface="Arial" panose="020B0604020202020204" pitchFamily="34" charset="0"/>
                <a:cs typeface="Arial" panose="020B0604020202020204" pitchFamily="34" charset="0"/>
              </a:defRPr>
            </a:lvl4pPr>
            <a:lvl5pPr marL="1200150" indent="-342900">
              <a:lnSpc>
                <a:spcPct val="100000"/>
              </a:lnSpc>
              <a:spcAft>
                <a:spcPts val="0"/>
              </a:spcAft>
              <a:tabLst/>
              <a:defRPr sz="1600" b="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2">
            <a:extLst>
              <a:ext uri="{FF2B5EF4-FFF2-40B4-BE49-F238E27FC236}">
                <a16:creationId xmlns:a16="http://schemas.microsoft.com/office/drawing/2014/main" id="{7AC65F6D-1730-FA4C-AF9F-CD7A43E5BE3B}"/>
              </a:ext>
            </a:extLst>
          </p:cNvPr>
          <p:cNvSpPr>
            <a:spLocks noGrp="1"/>
          </p:cNvSpPr>
          <p:nvPr>
            <p:ph type="ftr" sz="quarter" idx="14"/>
          </p:nvPr>
        </p:nvSpPr>
        <p:spPr>
          <a:xfrm>
            <a:off x="216030" y="6311900"/>
            <a:ext cx="1589621" cy="357841"/>
          </a:xfrm>
          <a:prstGeom prst="rect">
            <a:avLst/>
          </a:prstGeom>
        </p:spPr>
        <p:txBody>
          <a:bodyPr/>
          <a:lstStyle>
            <a:lvl1pPr>
              <a:defRPr>
                <a:latin typeface="Arial" panose="020B0604020202020204" pitchFamily="34" charset="0"/>
                <a:cs typeface="Arial" panose="020B0604020202020204" pitchFamily="34" charset="0"/>
              </a:defRPr>
            </a:lvl1pPr>
          </a:lstStyle>
          <a:p>
            <a:pPr algn="l"/>
            <a:r>
              <a:rPr lang="en-US" dirty="0"/>
              <a:t>Avient Corporation</a:t>
            </a:r>
          </a:p>
        </p:txBody>
      </p:sp>
      <p:sp>
        <p:nvSpPr>
          <p:cNvPr id="12" name="Slide Number Placeholder 4">
            <a:extLst>
              <a:ext uri="{FF2B5EF4-FFF2-40B4-BE49-F238E27FC236}">
                <a16:creationId xmlns:a16="http://schemas.microsoft.com/office/drawing/2014/main" id="{2A7FFCE6-4414-0E4C-B694-ED0390EF9B88}"/>
              </a:ext>
            </a:extLst>
          </p:cNvPr>
          <p:cNvSpPr>
            <a:spLocks noGrp="1"/>
          </p:cNvSpPr>
          <p:nvPr>
            <p:ph type="sldNum" sz="quarter" idx="20"/>
          </p:nvPr>
        </p:nvSpPr>
        <p:spPr>
          <a:xfrm>
            <a:off x="1805651" y="6315597"/>
            <a:ext cx="829235" cy="357841"/>
          </a:xfrm>
          <a:prstGeom prst="rect">
            <a:avLst/>
          </a:prstGeom>
        </p:spPr>
        <p:txBody>
          <a:bodyPr/>
          <a:lstStyle>
            <a:lvl1pPr>
              <a:defRPr>
                <a:latin typeface="Arial" panose="020B0604020202020204" pitchFamily="34" charset="0"/>
                <a:cs typeface="Arial" panose="020B0604020202020204" pitchFamily="34" charset="0"/>
              </a:defRPr>
            </a:lvl1pPr>
          </a:lstStyle>
          <a:p>
            <a:fld id="{DBC18F02-C0F7-464F-8F74-D259916D3F8D}" type="slidenum">
              <a:rPr lang="en-US" smtClean="0"/>
              <a:pPr/>
              <a:t>‹#›</a:t>
            </a:fld>
            <a:endParaRPr lang="en-US" dirty="0"/>
          </a:p>
        </p:txBody>
      </p:sp>
    </p:spTree>
    <p:extLst>
      <p:ext uri="{BB962C8B-B14F-4D97-AF65-F5344CB8AC3E}">
        <p14:creationId xmlns:p14="http://schemas.microsoft.com/office/powerpoint/2010/main" val="39085616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enter_4_Imag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52DE00-D9D1-0644-96F4-028B2D90119C}"/>
              </a:ext>
            </a:extLst>
          </p:cNvPr>
          <p:cNvSpPr>
            <a:spLocks noGrp="1"/>
          </p:cNvSpPr>
          <p:nvPr>
            <p:ph idx="1"/>
          </p:nvPr>
        </p:nvSpPr>
        <p:spPr>
          <a:xfrm>
            <a:off x="0" y="4584970"/>
            <a:ext cx="2964565" cy="907915"/>
          </a:xfrm>
        </p:spPr>
        <p:txBody>
          <a:bodyPr>
            <a:noAutofit/>
          </a:bodyPr>
          <a:lstStyle>
            <a:lvl1pPr algn="ctr">
              <a:defRPr sz="1400" cap="all" baseline="0">
                <a:latin typeface="Arial" panose="020B0604020202020204" pitchFamily="34" charset="0"/>
                <a:cs typeface="Arial" panose="020B0604020202020204" pitchFamily="34" charset="0"/>
              </a:defRPr>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p:txBody>
      </p:sp>
      <p:sp>
        <p:nvSpPr>
          <p:cNvPr id="9" name="Picture Placeholder 8">
            <a:extLst>
              <a:ext uri="{FF2B5EF4-FFF2-40B4-BE49-F238E27FC236}">
                <a16:creationId xmlns:a16="http://schemas.microsoft.com/office/drawing/2014/main" id="{D44D164B-4215-DB4F-8251-2008F706D8F6}"/>
              </a:ext>
            </a:extLst>
          </p:cNvPr>
          <p:cNvSpPr>
            <a:spLocks noGrp="1"/>
          </p:cNvSpPr>
          <p:nvPr>
            <p:ph type="pic" sz="quarter" idx="13"/>
          </p:nvPr>
        </p:nvSpPr>
        <p:spPr>
          <a:xfrm>
            <a:off x="0" y="1600199"/>
            <a:ext cx="2964565" cy="2848583"/>
          </a:xfrm>
          <a:solidFill>
            <a:schemeClr val="bg2"/>
          </a:solidFill>
        </p:spPr>
        <p:txBody>
          <a:bodyPr anchor="ctr">
            <a:noAutofit/>
          </a:bodyPr>
          <a:lstStyle>
            <a:lvl1pPr algn="ctr">
              <a:defRPr>
                <a:latin typeface="Arial" panose="020B0604020202020204" pitchFamily="34" charset="0"/>
                <a:cs typeface="Arial" panose="020B0604020202020204" pitchFamily="34" charset="0"/>
              </a:defRPr>
            </a:lvl1pPr>
          </a:lstStyle>
          <a:p>
            <a:r>
              <a:rPr lang="en-US" dirty="0"/>
              <a:t>Click icon to add picture</a:t>
            </a:r>
          </a:p>
        </p:txBody>
      </p:sp>
      <p:sp>
        <p:nvSpPr>
          <p:cNvPr id="10" name="Picture Placeholder 8">
            <a:extLst>
              <a:ext uri="{FF2B5EF4-FFF2-40B4-BE49-F238E27FC236}">
                <a16:creationId xmlns:a16="http://schemas.microsoft.com/office/drawing/2014/main" id="{42D94C84-F22F-A248-BC8D-4D37EE86B8C0}"/>
              </a:ext>
            </a:extLst>
          </p:cNvPr>
          <p:cNvSpPr>
            <a:spLocks noGrp="1"/>
          </p:cNvSpPr>
          <p:nvPr>
            <p:ph type="pic" sz="quarter" idx="14"/>
          </p:nvPr>
        </p:nvSpPr>
        <p:spPr>
          <a:xfrm>
            <a:off x="3075812" y="1600200"/>
            <a:ext cx="2964565" cy="2848582"/>
          </a:xfrm>
          <a:solidFill>
            <a:schemeClr val="bg2"/>
          </a:solidFill>
        </p:spPr>
        <p:txBody>
          <a:bodyPr anchor="ctr">
            <a:noAutofit/>
          </a:bodyPr>
          <a:lstStyle>
            <a:lvl1pPr algn="ctr">
              <a:defRPr>
                <a:latin typeface="Arial" panose="020B0604020202020204" pitchFamily="34" charset="0"/>
                <a:cs typeface="Arial" panose="020B0604020202020204" pitchFamily="34" charset="0"/>
              </a:defRPr>
            </a:lvl1pPr>
          </a:lstStyle>
          <a:p>
            <a:r>
              <a:rPr lang="en-US" dirty="0"/>
              <a:t>Click icon to add picture</a:t>
            </a:r>
          </a:p>
        </p:txBody>
      </p:sp>
      <p:sp>
        <p:nvSpPr>
          <p:cNvPr id="11" name="Picture Placeholder 8">
            <a:extLst>
              <a:ext uri="{FF2B5EF4-FFF2-40B4-BE49-F238E27FC236}">
                <a16:creationId xmlns:a16="http://schemas.microsoft.com/office/drawing/2014/main" id="{3CEFBE4C-11AE-A34A-BB47-3A61BF673D01}"/>
              </a:ext>
            </a:extLst>
          </p:cNvPr>
          <p:cNvSpPr>
            <a:spLocks noGrp="1"/>
          </p:cNvSpPr>
          <p:nvPr>
            <p:ph type="pic" sz="quarter" idx="15"/>
          </p:nvPr>
        </p:nvSpPr>
        <p:spPr>
          <a:xfrm>
            <a:off x="6151624" y="1600200"/>
            <a:ext cx="2964565" cy="2848582"/>
          </a:xfrm>
          <a:solidFill>
            <a:schemeClr val="bg2"/>
          </a:solidFill>
        </p:spPr>
        <p:txBody>
          <a:bodyPr anchor="ctr">
            <a:noAutofit/>
          </a:bodyPr>
          <a:lstStyle>
            <a:lvl1pPr algn="ctr">
              <a:defRPr>
                <a:latin typeface="Arial" panose="020B0604020202020204" pitchFamily="34" charset="0"/>
                <a:cs typeface="Arial" panose="020B0604020202020204" pitchFamily="34" charset="0"/>
              </a:defRPr>
            </a:lvl1pPr>
          </a:lstStyle>
          <a:p>
            <a:r>
              <a:rPr lang="en-US" dirty="0"/>
              <a:t>Click icon to add picture</a:t>
            </a:r>
          </a:p>
        </p:txBody>
      </p:sp>
      <p:sp>
        <p:nvSpPr>
          <p:cNvPr id="12" name="Picture Placeholder 8">
            <a:extLst>
              <a:ext uri="{FF2B5EF4-FFF2-40B4-BE49-F238E27FC236}">
                <a16:creationId xmlns:a16="http://schemas.microsoft.com/office/drawing/2014/main" id="{EAC161CE-60C3-9245-839A-0451C39E4709}"/>
              </a:ext>
            </a:extLst>
          </p:cNvPr>
          <p:cNvSpPr>
            <a:spLocks noGrp="1"/>
          </p:cNvSpPr>
          <p:nvPr>
            <p:ph type="pic" sz="quarter" idx="16"/>
          </p:nvPr>
        </p:nvSpPr>
        <p:spPr>
          <a:xfrm>
            <a:off x="9227435" y="1600200"/>
            <a:ext cx="2964565" cy="2848582"/>
          </a:xfrm>
          <a:solidFill>
            <a:schemeClr val="bg2"/>
          </a:solidFill>
        </p:spPr>
        <p:txBody>
          <a:bodyPr anchor="ctr">
            <a:noAutofit/>
          </a:bodyPr>
          <a:lstStyle>
            <a:lvl1pPr algn="ctr">
              <a:defRPr>
                <a:latin typeface="Arial" panose="020B0604020202020204" pitchFamily="34" charset="0"/>
                <a:cs typeface="Arial" panose="020B0604020202020204" pitchFamily="34" charset="0"/>
              </a:defRPr>
            </a:lvl1pPr>
          </a:lstStyle>
          <a:p>
            <a:r>
              <a:rPr lang="en-US" dirty="0"/>
              <a:t>Click icon to add picture</a:t>
            </a:r>
          </a:p>
        </p:txBody>
      </p:sp>
      <p:sp>
        <p:nvSpPr>
          <p:cNvPr id="13" name="Content Placeholder 2">
            <a:extLst>
              <a:ext uri="{FF2B5EF4-FFF2-40B4-BE49-F238E27FC236}">
                <a16:creationId xmlns:a16="http://schemas.microsoft.com/office/drawing/2014/main" id="{6BA46DAE-D74D-9C46-B1C3-8EA73B7834AD}"/>
              </a:ext>
            </a:extLst>
          </p:cNvPr>
          <p:cNvSpPr>
            <a:spLocks noGrp="1"/>
          </p:cNvSpPr>
          <p:nvPr>
            <p:ph idx="17"/>
          </p:nvPr>
        </p:nvSpPr>
        <p:spPr>
          <a:xfrm>
            <a:off x="3073940" y="4584970"/>
            <a:ext cx="2964565" cy="907915"/>
          </a:xfrm>
        </p:spPr>
        <p:txBody>
          <a:bodyPr>
            <a:noAutofit/>
          </a:bodyPr>
          <a:lstStyle>
            <a:lvl1pPr algn="ctr">
              <a:defRPr sz="1400" cap="all" baseline="0">
                <a:latin typeface="Arial" panose="020B0604020202020204" pitchFamily="34" charset="0"/>
                <a:cs typeface="Arial" panose="020B0604020202020204" pitchFamily="34" charset="0"/>
              </a:defRPr>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p:txBody>
      </p:sp>
      <p:sp>
        <p:nvSpPr>
          <p:cNvPr id="14" name="Content Placeholder 2">
            <a:extLst>
              <a:ext uri="{FF2B5EF4-FFF2-40B4-BE49-F238E27FC236}">
                <a16:creationId xmlns:a16="http://schemas.microsoft.com/office/drawing/2014/main" id="{54FB6ECD-D418-4845-8452-1AC65C4F6D3A}"/>
              </a:ext>
            </a:extLst>
          </p:cNvPr>
          <p:cNvSpPr>
            <a:spLocks noGrp="1"/>
          </p:cNvSpPr>
          <p:nvPr>
            <p:ph idx="18"/>
          </p:nvPr>
        </p:nvSpPr>
        <p:spPr>
          <a:xfrm>
            <a:off x="6147880" y="4584970"/>
            <a:ext cx="2964565" cy="907915"/>
          </a:xfrm>
        </p:spPr>
        <p:txBody>
          <a:bodyPr>
            <a:noAutofit/>
          </a:bodyPr>
          <a:lstStyle>
            <a:lvl1pPr algn="ctr">
              <a:defRPr sz="1400" cap="all" baseline="0">
                <a:latin typeface="Arial" panose="020B0604020202020204" pitchFamily="34" charset="0"/>
                <a:cs typeface="Arial" panose="020B0604020202020204" pitchFamily="34" charset="0"/>
              </a:defRPr>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p:txBody>
      </p:sp>
      <p:sp>
        <p:nvSpPr>
          <p:cNvPr id="15" name="Content Placeholder 2">
            <a:extLst>
              <a:ext uri="{FF2B5EF4-FFF2-40B4-BE49-F238E27FC236}">
                <a16:creationId xmlns:a16="http://schemas.microsoft.com/office/drawing/2014/main" id="{09AE3BC4-64E6-5D4D-AA1C-1F4341501914}"/>
              </a:ext>
            </a:extLst>
          </p:cNvPr>
          <p:cNvSpPr>
            <a:spLocks noGrp="1"/>
          </p:cNvSpPr>
          <p:nvPr>
            <p:ph idx="19"/>
          </p:nvPr>
        </p:nvSpPr>
        <p:spPr>
          <a:xfrm>
            <a:off x="9221821" y="4584970"/>
            <a:ext cx="2964565" cy="907915"/>
          </a:xfrm>
        </p:spPr>
        <p:txBody>
          <a:bodyPr>
            <a:noAutofit/>
          </a:bodyPr>
          <a:lstStyle>
            <a:lvl1pPr algn="ctr">
              <a:defRPr sz="1400" cap="all" baseline="0">
                <a:latin typeface="Arial" panose="020B0604020202020204" pitchFamily="34" charset="0"/>
                <a:cs typeface="Arial" panose="020B0604020202020204" pitchFamily="34" charset="0"/>
              </a:defRPr>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p:txBody>
      </p:sp>
      <p:sp>
        <p:nvSpPr>
          <p:cNvPr id="16" name="Title 1">
            <a:extLst>
              <a:ext uri="{FF2B5EF4-FFF2-40B4-BE49-F238E27FC236}">
                <a16:creationId xmlns:a16="http://schemas.microsoft.com/office/drawing/2014/main" id="{DC7F1949-4456-CC46-BE62-5AA6802C7BB2}"/>
              </a:ext>
            </a:extLst>
          </p:cNvPr>
          <p:cNvSpPr>
            <a:spLocks noGrp="1"/>
          </p:cNvSpPr>
          <p:nvPr>
            <p:ph type="title" hasCustomPrompt="1"/>
          </p:nvPr>
        </p:nvSpPr>
        <p:spPr>
          <a:xfrm>
            <a:off x="609600" y="10160"/>
            <a:ext cx="10974388" cy="736599"/>
          </a:xfrm>
          <a:prstGeom prst="rect">
            <a:avLst/>
          </a:prstGeom>
        </p:spPr>
        <p:txBody>
          <a:bodyPr anchor="b">
            <a:noAutofit/>
          </a:bodyPr>
          <a:lstStyle>
            <a:lvl1pPr algn="ctr">
              <a:defRPr sz="2800" b="0" i="0" cap="all" baseline="0">
                <a:solidFill>
                  <a:srgbClr val="385495"/>
                </a:solidFill>
                <a:latin typeface="Arial Black" panose="020B0604020202020204" pitchFamily="34" charset="0"/>
                <a:cs typeface="Arial Black" panose="020B0604020202020204" pitchFamily="34" charset="0"/>
              </a:defRPr>
            </a:lvl1pPr>
          </a:lstStyle>
          <a:p>
            <a:r>
              <a:rPr lang="en-US" dirty="0"/>
              <a:t>TITLE</a:t>
            </a:r>
          </a:p>
        </p:txBody>
      </p:sp>
      <p:sp>
        <p:nvSpPr>
          <p:cNvPr id="20" name="Text Placeholder 7">
            <a:extLst>
              <a:ext uri="{FF2B5EF4-FFF2-40B4-BE49-F238E27FC236}">
                <a16:creationId xmlns:a16="http://schemas.microsoft.com/office/drawing/2014/main" id="{B3866545-EE41-D144-8DFE-F9A063FDF368}"/>
              </a:ext>
            </a:extLst>
          </p:cNvPr>
          <p:cNvSpPr>
            <a:spLocks noGrp="1"/>
          </p:cNvSpPr>
          <p:nvPr>
            <p:ph type="body" sz="quarter" idx="22" hasCustomPrompt="1"/>
          </p:nvPr>
        </p:nvSpPr>
        <p:spPr>
          <a:xfrm>
            <a:off x="609600" y="766088"/>
            <a:ext cx="10972800" cy="502921"/>
          </a:xfrm>
        </p:spPr>
        <p:txBody>
          <a:bodyPr anchor="t">
            <a:noAutofit/>
          </a:bodyPr>
          <a:lstStyle>
            <a:lvl1pPr marL="0" indent="0" algn="ctr">
              <a:buNone/>
              <a:defRPr sz="1800" b="1" cap="all" spc="600" baseline="0">
                <a:solidFill>
                  <a:schemeClr val="tx1"/>
                </a:solidFill>
                <a:latin typeface="Arial" panose="020B0604020202020204" pitchFamily="34" charset="0"/>
                <a:cs typeface="Arial" panose="020B0604020202020204" pitchFamily="34" charset="0"/>
              </a:defRPr>
            </a:lvl1pPr>
          </a:lstStyle>
          <a:p>
            <a:pPr lvl="0"/>
            <a:r>
              <a:rPr lang="en-US" dirty="0"/>
              <a:t>Sub title</a:t>
            </a:r>
          </a:p>
        </p:txBody>
      </p:sp>
      <p:sp>
        <p:nvSpPr>
          <p:cNvPr id="21" name="Footer Placeholder 2">
            <a:extLst>
              <a:ext uri="{FF2B5EF4-FFF2-40B4-BE49-F238E27FC236}">
                <a16:creationId xmlns:a16="http://schemas.microsoft.com/office/drawing/2014/main" id="{41CDE531-FC7F-0A44-A0CE-F751A3956827}"/>
              </a:ext>
            </a:extLst>
          </p:cNvPr>
          <p:cNvSpPr>
            <a:spLocks noGrp="1"/>
          </p:cNvSpPr>
          <p:nvPr>
            <p:ph type="ftr" sz="quarter" idx="23"/>
          </p:nvPr>
        </p:nvSpPr>
        <p:spPr>
          <a:xfrm>
            <a:off x="216030" y="6311900"/>
            <a:ext cx="1589621" cy="357841"/>
          </a:xfrm>
          <a:prstGeom prst="rect">
            <a:avLst/>
          </a:prstGeom>
        </p:spPr>
        <p:txBody>
          <a:bodyPr/>
          <a:lstStyle>
            <a:lvl1pPr>
              <a:defRPr>
                <a:latin typeface="Arial" panose="020B0604020202020204" pitchFamily="34" charset="0"/>
                <a:cs typeface="Arial" panose="020B0604020202020204" pitchFamily="34" charset="0"/>
              </a:defRPr>
            </a:lvl1pPr>
          </a:lstStyle>
          <a:p>
            <a:pPr algn="l"/>
            <a:r>
              <a:rPr lang="en-US" dirty="0"/>
              <a:t>Avient Corporation</a:t>
            </a:r>
          </a:p>
        </p:txBody>
      </p:sp>
      <p:sp>
        <p:nvSpPr>
          <p:cNvPr id="22" name="Slide Number Placeholder 4">
            <a:extLst>
              <a:ext uri="{FF2B5EF4-FFF2-40B4-BE49-F238E27FC236}">
                <a16:creationId xmlns:a16="http://schemas.microsoft.com/office/drawing/2014/main" id="{AA1583E8-A2B7-7D4F-B2CF-FCD099CF6DDC}"/>
              </a:ext>
            </a:extLst>
          </p:cNvPr>
          <p:cNvSpPr>
            <a:spLocks noGrp="1"/>
          </p:cNvSpPr>
          <p:nvPr>
            <p:ph type="sldNum" sz="quarter" idx="24"/>
          </p:nvPr>
        </p:nvSpPr>
        <p:spPr>
          <a:xfrm>
            <a:off x="1805651" y="6315597"/>
            <a:ext cx="829235" cy="357841"/>
          </a:xfrm>
          <a:prstGeom prst="rect">
            <a:avLst/>
          </a:prstGeom>
        </p:spPr>
        <p:txBody>
          <a:bodyPr/>
          <a:lstStyle>
            <a:lvl1pPr>
              <a:defRPr>
                <a:latin typeface="Arial" panose="020B0604020202020204" pitchFamily="34" charset="0"/>
                <a:cs typeface="Arial" panose="020B0604020202020204" pitchFamily="34" charset="0"/>
              </a:defRPr>
            </a:lvl1pPr>
          </a:lstStyle>
          <a:p>
            <a:fld id="{DBC18F02-C0F7-464F-8F74-D259916D3F8D}" type="slidenum">
              <a:rPr lang="en-US" smtClean="0"/>
              <a:pPr/>
              <a:t>‹#›</a:t>
            </a:fld>
            <a:endParaRPr lang="en-US" dirty="0"/>
          </a:p>
        </p:txBody>
      </p:sp>
    </p:spTree>
    <p:extLst>
      <p:ext uri="{BB962C8B-B14F-4D97-AF65-F5344CB8AC3E}">
        <p14:creationId xmlns:p14="http://schemas.microsoft.com/office/powerpoint/2010/main" val="29457718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rt_Body">
    <p:spTree>
      <p:nvGrpSpPr>
        <p:cNvPr id="1" name=""/>
        <p:cNvGrpSpPr/>
        <p:nvPr/>
      </p:nvGrpSpPr>
      <p:grpSpPr>
        <a:xfrm>
          <a:off x="0" y="0"/>
          <a:ext cx="0" cy="0"/>
          <a:chOff x="0" y="0"/>
          <a:chExt cx="0" cy="0"/>
        </a:xfrm>
      </p:grpSpPr>
      <p:sp>
        <p:nvSpPr>
          <p:cNvPr id="11" name="Chart Placeholder 10">
            <a:extLst>
              <a:ext uri="{FF2B5EF4-FFF2-40B4-BE49-F238E27FC236}">
                <a16:creationId xmlns:a16="http://schemas.microsoft.com/office/drawing/2014/main" id="{79AFE4A5-6C6A-4C4B-930B-9946F5BE5834}"/>
              </a:ext>
            </a:extLst>
          </p:cNvPr>
          <p:cNvSpPr>
            <a:spLocks noGrp="1"/>
          </p:cNvSpPr>
          <p:nvPr>
            <p:ph type="chart" sz="quarter" idx="14"/>
          </p:nvPr>
        </p:nvSpPr>
        <p:spPr>
          <a:xfrm>
            <a:off x="609600" y="1516566"/>
            <a:ext cx="5029200" cy="4427034"/>
          </a:xfrm>
        </p:spPr>
        <p:txBody>
          <a:bodyPr anchor="ctr">
            <a:noAutofit/>
          </a:bodyPr>
          <a:lstStyle>
            <a:lvl1pPr algn="ctr">
              <a:defRPr>
                <a:latin typeface="Arial" panose="020B0604020202020204" pitchFamily="34" charset="0"/>
                <a:cs typeface="Arial" panose="020B0604020202020204" pitchFamily="34" charset="0"/>
              </a:defRPr>
            </a:lvl1pPr>
          </a:lstStyle>
          <a:p>
            <a:r>
              <a:rPr lang="en-US" dirty="0"/>
              <a:t>Click icon to add chart</a:t>
            </a:r>
          </a:p>
        </p:txBody>
      </p:sp>
      <p:sp>
        <p:nvSpPr>
          <p:cNvPr id="13" name="Title 1">
            <a:extLst>
              <a:ext uri="{FF2B5EF4-FFF2-40B4-BE49-F238E27FC236}">
                <a16:creationId xmlns:a16="http://schemas.microsoft.com/office/drawing/2014/main" id="{81C92620-6E83-9A4C-907B-3FD96504199D}"/>
              </a:ext>
            </a:extLst>
          </p:cNvPr>
          <p:cNvSpPr>
            <a:spLocks noGrp="1"/>
          </p:cNvSpPr>
          <p:nvPr>
            <p:ph type="title" hasCustomPrompt="1"/>
          </p:nvPr>
        </p:nvSpPr>
        <p:spPr>
          <a:xfrm>
            <a:off x="609600" y="10160"/>
            <a:ext cx="10974388" cy="736599"/>
          </a:xfrm>
          <a:prstGeom prst="rect">
            <a:avLst/>
          </a:prstGeom>
        </p:spPr>
        <p:txBody>
          <a:bodyPr anchor="b">
            <a:noAutofit/>
          </a:bodyPr>
          <a:lstStyle>
            <a:lvl1pPr algn="ctr">
              <a:defRPr sz="2800" b="0" i="0" cap="all" baseline="0">
                <a:solidFill>
                  <a:srgbClr val="385495"/>
                </a:solidFill>
                <a:latin typeface="Arial Black" panose="020B0604020202020204" pitchFamily="34" charset="0"/>
                <a:cs typeface="Arial Black" panose="020B0604020202020204" pitchFamily="34" charset="0"/>
              </a:defRPr>
            </a:lvl1pPr>
          </a:lstStyle>
          <a:p>
            <a:r>
              <a:rPr lang="en-US" dirty="0"/>
              <a:t>TITLE</a:t>
            </a:r>
          </a:p>
        </p:txBody>
      </p:sp>
      <p:sp>
        <p:nvSpPr>
          <p:cNvPr id="14" name="Text Placeholder 7">
            <a:extLst>
              <a:ext uri="{FF2B5EF4-FFF2-40B4-BE49-F238E27FC236}">
                <a16:creationId xmlns:a16="http://schemas.microsoft.com/office/drawing/2014/main" id="{2CBE93CD-686C-3E46-BC03-7C866D6F4179}"/>
              </a:ext>
            </a:extLst>
          </p:cNvPr>
          <p:cNvSpPr>
            <a:spLocks noGrp="1"/>
          </p:cNvSpPr>
          <p:nvPr>
            <p:ph type="body" sz="quarter" idx="22" hasCustomPrompt="1"/>
          </p:nvPr>
        </p:nvSpPr>
        <p:spPr>
          <a:xfrm>
            <a:off x="609600" y="766088"/>
            <a:ext cx="10972800" cy="502921"/>
          </a:xfrm>
        </p:spPr>
        <p:txBody>
          <a:bodyPr anchor="t">
            <a:noAutofit/>
          </a:bodyPr>
          <a:lstStyle>
            <a:lvl1pPr marL="0" indent="0" algn="ctr">
              <a:buNone/>
              <a:defRPr sz="1800" b="1" cap="all" spc="600" baseline="0">
                <a:solidFill>
                  <a:schemeClr val="tx1"/>
                </a:solidFill>
                <a:latin typeface="Arial" panose="020B0604020202020204" pitchFamily="34" charset="0"/>
                <a:cs typeface="Arial" panose="020B0604020202020204" pitchFamily="34" charset="0"/>
              </a:defRPr>
            </a:lvl1pPr>
          </a:lstStyle>
          <a:p>
            <a:pPr lvl="0"/>
            <a:r>
              <a:rPr lang="en-US" dirty="0"/>
              <a:t>Sub title</a:t>
            </a:r>
          </a:p>
        </p:txBody>
      </p:sp>
      <p:sp>
        <p:nvSpPr>
          <p:cNvPr id="15" name="Content Placeholder 2">
            <a:extLst>
              <a:ext uri="{FF2B5EF4-FFF2-40B4-BE49-F238E27FC236}">
                <a16:creationId xmlns:a16="http://schemas.microsoft.com/office/drawing/2014/main" id="{E962217F-FD21-2A4A-AB37-9DC9542445DE}"/>
              </a:ext>
            </a:extLst>
          </p:cNvPr>
          <p:cNvSpPr>
            <a:spLocks noGrp="1"/>
          </p:cNvSpPr>
          <p:nvPr>
            <p:ph idx="18"/>
          </p:nvPr>
        </p:nvSpPr>
        <p:spPr>
          <a:xfrm>
            <a:off x="6504972" y="1516566"/>
            <a:ext cx="5077428" cy="4427034"/>
          </a:xfrm>
        </p:spPr>
        <p:txBody>
          <a:bodyPr>
            <a:noAutofit/>
          </a:bodyPr>
          <a:lstStyle>
            <a:lvl1pPr marL="342900" indent="-342900">
              <a:lnSpc>
                <a:spcPct val="100000"/>
              </a:lnSpc>
              <a:spcAft>
                <a:spcPts val="0"/>
              </a:spcAft>
              <a:buFont typeface="Arial" panose="020B0604020202020204" pitchFamily="34" charset="0"/>
              <a:buChar char="•"/>
              <a:defRPr sz="2000" b="0" i="0">
                <a:latin typeface="Arial" panose="020B0604020202020204" pitchFamily="34" charset="0"/>
                <a:cs typeface="Arial" panose="020B0604020202020204" pitchFamily="34" charset="0"/>
              </a:defRPr>
            </a:lvl1pPr>
            <a:lvl2pPr marL="628650" indent="-342900">
              <a:lnSpc>
                <a:spcPct val="100000"/>
              </a:lnSpc>
              <a:spcBef>
                <a:spcPts val="600"/>
              </a:spcBef>
              <a:spcAft>
                <a:spcPts val="0"/>
              </a:spcAft>
              <a:buFont typeface="Arial" panose="020B0604020202020204" pitchFamily="34" charset="0"/>
              <a:buChar char="•"/>
              <a:tabLst/>
              <a:defRPr sz="2000" b="0">
                <a:solidFill>
                  <a:schemeClr val="tx1"/>
                </a:solidFill>
                <a:latin typeface="Arial" panose="020B0604020202020204" pitchFamily="34" charset="0"/>
                <a:cs typeface="Arial" panose="020B0604020202020204" pitchFamily="34" charset="0"/>
              </a:defRPr>
            </a:lvl2pPr>
            <a:lvl3pPr marL="800100" indent="-342900">
              <a:lnSpc>
                <a:spcPct val="100000"/>
              </a:lnSpc>
              <a:spcAft>
                <a:spcPts val="0"/>
              </a:spcAft>
              <a:tabLst/>
              <a:defRPr sz="1800" b="0">
                <a:solidFill>
                  <a:schemeClr val="tx1"/>
                </a:solidFill>
                <a:latin typeface="Arial" panose="020B0604020202020204" pitchFamily="34" charset="0"/>
                <a:cs typeface="Arial" panose="020B0604020202020204" pitchFamily="34" charset="0"/>
              </a:defRPr>
            </a:lvl3pPr>
            <a:lvl4pPr marL="1028700" indent="-400050">
              <a:lnSpc>
                <a:spcPct val="100000"/>
              </a:lnSpc>
              <a:spcAft>
                <a:spcPts val="0"/>
              </a:spcAft>
              <a:tabLst/>
              <a:defRPr sz="1600" b="0">
                <a:latin typeface="Arial" panose="020B0604020202020204" pitchFamily="34" charset="0"/>
                <a:cs typeface="Arial" panose="020B0604020202020204" pitchFamily="34" charset="0"/>
              </a:defRPr>
            </a:lvl4pPr>
            <a:lvl5pPr marL="1200150" indent="-342900">
              <a:lnSpc>
                <a:spcPct val="100000"/>
              </a:lnSpc>
              <a:spcAft>
                <a:spcPts val="0"/>
              </a:spcAft>
              <a:tabLst/>
              <a:defRPr sz="1600" b="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Footer Placeholder 2">
            <a:extLst>
              <a:ext uri="{FF2B5EF4-FFF2-40B4-BE49-F238E27FC236}">
                <a16:creationId xmlns:a16="http://schemas.microsoft.com/office/drawing/2014/main" id="{04FB8AFC-957C-EB4D-9F05-CA4E6D6D6E89}"/>
              </a:ext>
            </a:extLst>
          </p:cNvPr>
          <p:cNvSpPr>
            <a:spLocks noGrp="1"/>
          </p:cNvSpPr>
          <p:nvPr>
            <p:ph type="ftr" sz="quarter" idx="23"/>
          </p:nvPr>
        </p:nvSpPr>
        <p:spPr>
          <a:xfrm>
            <a:off x="216030" y="6311900"/>
            <a:ext cx="1589621" cy="357841"/>
          </a:xfrm>
          <a:prstGeom prst="rect">
            <a:avLst/>
          </a:prstGeom>
        </p:spPr>
        <p:txBody>
          <a:bodyPr/>
          <a:lstStyle>
            <a:lvl1pPr>
              <a:defRPr>
                <a:latin typeface="Arial" panose="020B0604020202020204" pitchFamily="34" charset="0"/>
                <a:cs typeface="Arial" panose="020B0604020202020204" pitchFamily="34" charset="0"/>
              </a:defRPr>
            </a:lvl1pPr>
          </a:lstStyle>
          <a:p>
            <a:pPr algn="l"/>
            <a:r>
              <a:rPr lang="en-US" dirty="0"/>
              <a:t>Avient Corporation</a:t>
            </a:r>
          </a:p>
        </p:txBody>
      </p:sp>
      <p:sp>
        <p:nvSpPr>
          <p:cNvPr id="17" name="Slide Number Placeholder 4">
            <a:extLst>
              <a:ext uri="{FF2B5EF4-FFF2-40B4-BE49-F238E27FC236}">
                <a16:creationId xmlns:a16="http://schemas.microsoft.com/office/drawing/2014/main" id="{046242C4-EFBD-D14E-8B4C-15F5C0A2EA9D}"/>
              </a:ext>
            </a:extLst>
          </p:cNvPr>
          <p:cNvSpPr>
            <a:spLocks noGrp="1"/>
          </p:cNvSpPr>
          <p:nvPr>
            <p:ph type="sldNum" sz="quarter" idx="15"/>
          </p:nvPr>
        </p:nvSpPr>
        <p:spPr>
          <a:xfrm>
            <a:off x="1805651" y="6315597"/>
            <a:ext cx="829235" cy="357841"/>
          </a:xfrm>
          <a:prstGeom prst="rect">
            <a:avLst/>
          </a:prstGeom>
        </p:spPr>
        <p:txBody>
          <a:bodyPr/>
          <a:lstStyle>
            <a:lvl1pPr>
              <a:defRPr>
                <a:latin typeface="Arial" panose="020B0604020202020204" pitchFamily="34" charset="0"/>
                <a:cs typeface="Arial" panose="020B0604020202020204" pitchFamily="34" charset="0"/>
              </a:defRPr>
            </a:lvl1pPr>
          </a:lstStyle>
          <a:p>
            <a:fld id="{DBC18F02-C0F7-464F-8F74-D259916D3F8D}" type="slidenum">
              <a:rPr lang="en-US" smtClean="0"/>
              <a:pPr/>
              <a:t>‹#›</a:t>
            </a:fld>
            <a:endParaRPr lang="en-US" dirty="0"/>
          </a:p>
        </p:txBody>
      </p:sp>
    </p:spTree>
    <p:extLst>
      <p:ext uri="{BB962C8B-B14F-4D97-AF65-F5344CB8AC3E}">
        <p14:creationId xmlns:p14="http://schemas.microsoft.com/office/powerpoint/2010/main" val="25139786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Blank_Title_Slid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DA70131-FD77-4C29-AF13-3FAC35D110B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8259" name="think-cell Slide" r:id="rId4" imgW="383" imgH="384" progId="TCLayout.ActiveDocument.1">
                  <p:embed/>
                </p:oleObj>
              </mc:Choice>
              <mc:Fallback>
                <p:oleObj name="think-cell Slide" r:id="rId4" imgW="383" imgH="384" progId="TCLayout.ActiveDocument.1">
                  <p:embed/>
                  <p:pic>
                    <p:nvPicPr>
                      <p:cNvPr id="5" name="Object 4" hidden="1">
                        <a:extLst>
                          <a:ext uri="{FF2B5EF4-FFF2-40B4-BE49-F238E27FC236}">
                            <a16:creationId xmlns:a16="http://schemas.microsoft.com/office/drawing/2014/main" id="{EDA70131-FD77-4C29-AF13-3FAC35D110B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hasCustomPrompt="1"/>
          </p:nvPr>
        </p:nvSpPr>
        <p:spPr>
          <a:xfrm>
            <a:off x="1524000" y="1122363"/>
            <a:ext cx="9144000" cy="2387600"/>
          </a:xfrm>
          <a:prstGeom prst="rect">
            <a:avLst/>
          </a:prstGeom>
          <a:solidFill>
            <a:schemeClr val="bg1"/>
          </a:solidFill>
        </p:spPr>
        <p:txBody>
          <a:bodyPr vert="horz" lIns="90000" tIns="182880" rIns="91440" bIns="45720" rtlCol="0" anchor="b">
            <a:noAutofit/>
          </a:bodyPr>
          <a:lstStyle>
            <a:lvl1pPr algn="ctr">
              <a:defRPr lang="en-US" sz="2800" b="0" i="0" cap="all" dirty="0">
                <a:solidFill>
                  <a:srgbClr val="385495"/>
                </a:solidFill>
                <a:latin typeface="Arial Black" panose="020B0604020202020204" pitchFamily="34" charset="0"/>
                <a:cs typeface="Arial Black" panose="020B0604020202020204" pitchFamily="34" charset="0"/>
              </a:defRPr>
            </a:lvl1pPr>
          </a:lstStyle>
          <a:p>
            <a:pPr lvl="0"/>
            <a:r>
              <a:rPr lang="en-US" dirty="0"/>
              <a:t>TITLE</a:t>
            </a:r>
          </a:p>
        </p:txBody>
      </p:sp>
      <p:sp>
        <p:nvSpPr>
          <p:cNvPr id="3" name="Subtitle 2"/>
          <p:cNvSpPr>
            <a:spLocks noGrp="1"/>
          </p:cNvSpPr>
          <p:nvPr>
            <p:ph type="subTitle" idx="1" hasCustomPrompt="1"/>
          </p:nvPr>
        </p:nvSpPr>
        <p:spPr>
          <a:xfrm>
            <a:off x="1524000" y="3602038"/>
            <a:ext cx="9144000" cy="1655762"/>
          </a:xfrm>
          <a:prstGeom prst="rect">
            <a:avLst/>
          </a:prstGeom>
          <a:solidFill>
            <a:schemeClr val="bg1"/>
          </a:solidFill>
        </p:spPr>
        <p:txBody>
          <a:bodyPr vert="horz" lIns="90000" tIns="91440" rIns="91440" bIns="228600" rtlCol="0">
            <a:noAutofit/>
          </a:bodyPr>
          <a:lstStyle>
            <a:lvl1pPr marL="0" indent="0" algn="ctr">
              <a:buNone/>
              <a:defRPr lang="en-US" b="1" cap="all" spc="600" baseline="0" dirty="0">
                <a:latin typeface="Arial" panose="020B0604020202020204" pitchFamily="34" charset="0"/>
                <a:cs typeface="Arial" panose="020B0604020202020204" pitchFamily="34" charset="0"/>
              </a:defRPr>
            </a:lvl1pPr>
          </a:lstStyle>
          <a:p>
            <a:pPr lvl="0"/>
            <a:r>
              <a:rPr lang="en-US" dirty="0"/>
              <a:t>SUB TITLE</a:t>
            </a:r>
          </a:p>
        </p:txBody>
      </p:sp>
      <p:sp>
        <p:nvSpPr>
          <p:cNvPr id="8" name="Footer Placeholder 2">
            <a:extLst>
              <a:ext uri="{FF2B5EF4-FFF2-40B4-BE49-F238E27FC236}">
                <a16:creationId xmlns:a16="http://schemas.microsoft.com/office/drawing/2014/main" id="{01975759-4504-F742-A6BA-C7F3556D356C}"/>
              </a:ext>
            </a:extLst>
          </p:cNvPr>
          <p:cNvSpPr>
            <a:spLocks noGrp="1"/>
          </p:cNvSpPr>
          <p:nvPr>
            <p:ph type="ftr" sz="quarter" idx="14"/>
          </p:nvPr>
        </p:nvSpPr>
        <p:spPr>
          <a:xfrm>
            <a:off x="216030" y="6311900"/>
            <a:ext cx="1589621" cy="357841"/>
          </a:xfrm>
          <a:prstGeom prst="rect">
            <a:avLst/>
          </a:prstGeom>
        </p:spPr>
        <p:txBody>
          <a:bodyPr/>
          <a:lstStyle>
            <a:lvl1pPr>
              <a:defRPr>
                <a:latin typeface="Arial" panose="020B0604020202020204" pitchFamily="34" charset="0"/>
                <a:cs typeface="Arial" panose="020B0604020202020204" pitchFamily="34" charset="0"/>
              </a:defRPr>
            </a:lvl1pPr>
          </a:lstStyle>
          <a:p>
            <a:pPr algn="l"/>
            <a:r>
              <a:rPr lang="en-US" dirty="0"/>
              <a:t>Avient Corporation</a:t>
            </a:r>
          </a:p>
        </p:txBody>
      </p:sp>
      <p:sp>
        <p:nvSpPr>
          <p:cNvPr id="12" name="Slide Number Placeholder 4">
            <a:extLst>
              <a:ext uri="{FF2B5EF4-FFF2-40B4-BE49-F238E27FC236}">
                <a16:creationId xmlns:a16="http://schemas.microsoft.com/office/drawing/2014/main" id="{16242347-7F5B-7643-806A-1B1A9723FDE5}"/>
              </a:ext>
            </a:extLst>
          </p:cNvPr>
          <p:cNvSpPr>
            <a:spLocks noGrp="1"/>
          </p:cNvSpPr>
          <p:nvPr>
            <p:ph type="sldNum" sz="quarter" idx="15"/>
          </p:nvPr>
        </p:nvSpPr>
        <p:spPr>
          <a:xfrm>
            <a:off x="1805651" y="6315597"/>
            <a:ext cx="829235" cy="357841"/>
          </a:xfrm>
          <a:prstGeom prst="rect">
            <a:avLst/>
          </a:prstGeom>
        </p:spPr>
        <p:txBody>
          <a:bodyPr/>
          <a:lstStyle>
            <a:lvl1pPr>
              <a:defRPr>
                <a:latin typeface="Arial" panose="020B0604020202020204" pitchFamily="34" charset="0"/>
                <a:cs typeface="Arial" panose="020B0604020202020204" pitchFamily="34" charset="0"/>
              </a:defRPr>
            </a:lvl1pPr>
          </a:lstStyle>
          <a:p>
            <a:fld id="{DBC18F02-C0F7-464F-8F74-D259916D3F8D}" type="slidenum">
              <a:rPr lang="en-US" smtClean="0"/>
              <a:pPr/>
              <a:t>‹#›</a:t>
            </a:fld>
            <a:endParaRPr lang="en-US" dirty="0"/>
          </a:p>
        </p:txBody>
      </p:sp>
    </p:spTree>
    <p:extLst>
      <p:ext uri="{BB962C8B-B14F-4D97-AF65-F5344CB8AC3E}">
        <p14:creationId xmlns:p14="http://schemas.microsoft.com/office/powerpoint/2010/main" val="7481007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2">
            <a:extLst>
              <a:ext uri="{FF2B5EF4-FFF2-40B4-BE49-F238E27FC236}">
                <a16:creationId xmlns:a16="http://schemas.microsoft.com/office/drawing/2014/main" id="{A755C75E-5895-A844-90BF-18396D39B762}"/>
              </a:ext>
            </a:extLst>
          </p:cNvPr>
          <p:cNvSpPr>
            <a:spLocks noGrp="1"/>
          </p:cNvSpPr>
          <p:nvPr>
            <p:ph type="ftr" sz="quarter" idx="14"/>
          </p:nvPr>
        </p:nvSpPr>
        <p:spPr>
          <a:xfrm>
            <a:off x="216030" y="6311900"/>
            <a:ext cx="1589621" cy="357841"/>
          </a:xfrm>
          <a:prstGeom prst="rect">
            <a:avLst/>
          </a:prstGeom>
        </p:spPr>
        <p:txBody>
          <a:bodyPr/>
          <a:lstStyle>
            <a:lvl1pPr>
              <a:defRPr>
                <a:latin typeface="Arial" panose="020B0604020202020204" pitchFamily="34" charset="0"/>
                <a:cs typeface="Arial" panose="020B0604020202020204" pitchFamily="34" charset="0"/>
              </a:defRPr>
            </a:lvl1pPr>
          </a:lstStyle>
          <a:p>
            <a:pPr algn="l"/>
            <a:r>
              <a:rPr lang="en-US" dirty="0"/>
              <a:t>Avient Corporation</a:t>
            </a:r>
          </a:p>
        </p:txBody>
      </p:sp>
      <p:sp>
        <p:nvSpPr>
          <p:cNvPr id="8" name="Slide Number Placeholder 4">
            <a:extLst>
              <a:ext uri="{FF2B5EF4-FFF2-40B4-BE49-F238E27FC236}">
                <a16:creationId xmlns:a16="http://schemas.microsoft.com/office/drawing/2014/main" id="{4F90D596-49EA-7645-AE0F-2640020C9B88}"/>
              </a:ext>
            </a:extLst>
          </p:cNvPr>
          <p:cNvSpPr>
            <a:spLocks noGrp="1"/>
          </p:cNvSpPr>
          <p:nvPr>
            <p:ph type="sldNum" sz="quarter" idx="15"/>
          </p:nvPr>
        </p:nvSpPr>
        <p:spPr>
          <a:xfrm>
            <a:off x="1805651" y="6315597"/>
            <a:ext cx="829235" cy="357841"/>
          </a:xfrm>
          <a:prstGeom prst="rect">
            <a:avLst/>
          </a:prstGeom>
        </p:spPr>
        <p:txBody>
          <a:bodyPr/>
          <a:lstStyle>
            <a:lvl1pPr>
              <a:defRPr>
                <a:latin typeface="Arial" panose="020B0604020202020204" pitchFamily="34" charset="0"/>
                <a:cs typeface="Arial" panose="020B0604020202020204" pitchFamily="34" charset="0"/>
              </a:defRPr>
            </a:lvl1pPr>
          </a:lstStyle>
          <a:p>
            <a:fld id="{DBC18F02-C0F7-464F-8F74-D259916D3F8D}" type="slidenum">
              <a:rPr lang="en-US" smtClean="0"/>
              <a:pPr/>
              <a:t>‹#›</a:t>
            </a:fld>
            <a:endParaRPr lang="en-US" dirty="0"/>
          </a:p>
        </p:txBody>
      </p:sp>
    </p:spTree>
    <p:extLst>
      <p:ext uri="{BB962C8B-B14F-4D97-AF65-F5344CB8AC3E}">
        <p14:creationId xmlns:p14="http://schemas.microsoft.com/office/powerpoint/2010/main" val="2595971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C51E1F5-5162-5141-83A4-45C7FE5432B0}"/>
              </a:ext>
            </a:extLst>
          </p:cNvPr>
          <p:cNvSpPr>
            <a:spLocks noGrp="1"/>
          </p:cNvSpPr>
          <p:nvPr>
            <p:ph type="pic" sz="quarter" idx="13"/>
          </p:nvPr>
        </p:nvSpPr>
        <p:spPr>
          <a:xfrm>
            <a:off x="0" y="0"/>
            <a:ext cx="7696200" cy="6858000"/>
          </a:xfrm>
          <a:prstGeom prst="rect">
            <a:avLst/>
          </a:prstGeom>
          <a:solidFill>
            <a:schemeClr val="bg1">
              <a:lumMod val="95000"/>
            </a:schemeClr>
          </a:solidFill>
        </p:spPr>
        <p:txBody>
          <a:bodyPr/>
          <a:lstStyle>
            <a:lvl1pPr>
              <a:defRPr>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4" name="Title 1">
            <a:extLst>
              <a:ext uri="{FF2B5EF4-FFF2-40B4-BE49-F238E27FC236}">
                <a16:creationId xmlns:a16="http://schemas.microsoft.com/office/drawing/2014/main" id="{0C55980D-9CAD-6C41-96AB-C0AA03ECDFA1}"/>
              </a:ext>
            </a:extLst>
          </p:cNvPr>
          <p:cNvSpPr>
            <a:spLocks noGrp="1"/>
          </p:cNvSpPr>
          <p:nvPr>
            <p:ph type="ctrTitle" hasCustomPrompt="1"/>
          </p:nvPr>
        </p:nvSpPr>
        <p:spPr>
          <a:xfrm>
            <a:off x="5629835" y="2623298"/>
            <a:ext cx="6553200" cy="794064"/>
          </a:xfrm>
          <a:prstGeom prst="rect">
            <a:avLst/>
          </a:prstGeom>
          <a:solidFill>
            <a:schemeClr val="bg1"/>
          </a:solidFill>
        </p:spPr>
        <p:txBody>
          <a:bodyPr lIns="274320" tIns="182880" anchor="b">
            <a:noAutofit/>
          </a:bodyPr>
          <a:lstStyle>
            <a:lvl1pPr marL="274320" algn="l">
              <a:defRPr sz="4400" b="0" i="0" cap="all" spc="300" baseline="0">
                <a:solidFill>
                  <a:schemeClr val="tx1">
                    <a:lumMod val="65000"/>
                    <a:lumOff val="35000"/>
                  </a:schemeClr>
                </a:solidFill>
                <a:latin typeface="Arial Black" panose="020B0604020202020204" pitchFamily="34" charset="0"/>
                <a:cs typeface="Arial Black" panose="020B0604020202020204" pitchFamily="34" charset="0"/>
              </a:defRPr>
            </a:lvl1pPr>
          </a:lstStyle>
          <a:p>
            <a:r>
              <a:rPr lang="en-US" dirty="0"/>
              <a:t>TITLE</a:t>
            </a:r>
          </a:p>
        </p:txBody>
      </p:sp>
      <p:sp>
        <p:nvSpPr>
          <p:cNvPr id="15" name="Subtitle 2">
            <a:extLst>
              <a:ext uri="{FF2B5EF4-FFF2-40B4-BE49-F238E27FC236}">
                <a16:creationId xmlns:a16="http://schemas.microsoft.com/office/drawing/2014/main" id="{4169F0CD-5DFA-C840-9C4E-B370CA5168E1}"/>
              </a:ext>
            </a:extLst>
          </p:cNvPr>
          <p:cNvSpPr>
            <a:spLocks noGrp="1"/>
          </p:cNvSpPr>
          <p:nvPr>
            <p:ph type="subTitle" idx="1" hasCustomPrompt="1"/>
          </p:nvPr>
        </p:nvSpPr>
        <p:spPr>
          <a:xfrm>
            <a:off x="5629835" y="3452150"/>
            <a:ext cx="6553200" cy="600164"/>
          </a:xfrm>
          <a:prstGeom prst="rect">
            <a:avLst/>
          </a:prstGeom>
          <a:solidFill>
            <a:schemeClr val="bg1"/>
          </a:solidFill>
        </p:spPr>
        <p:txBody>
          <a:bodyPr lIns="274320" tIns="91440" bIns="228600">
            <a:noAutofit/>
          </a:bodyPr>
          <a:lstStyle>
            <a:lvl1pPr marL="274320" indent="0" algn="l">
              <a:buNone/>
              <a:defRPr sz="2000" b="1" i="0" cap="all" spc="600" baseline="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 title</a:t>
            </a:r>
          </a:p>
        </p:txBody>
      </p:sp>
      <p:sp>
        <p:nvSpPr>
          <p:cNvPr id="8" name="Footer Placeholder 2">
            <a:extLst>
              <a:ext uri="{FF2B5EF4-FFF2-40B4-BE49-F238E27FC236}">
                <a16:creationId xmlns:a16="http://schemas.microsoft.com/office/drawing/2014/main" id="{526E2FE9-676B-454F-9F60-64961AA3EB72}"/>
              </a:ext>
            </a:extLst>
          </p:cNvPr>
          <p:cNvSpPr>
            <a:spLocks noGrp="1"/>
          </p:cNvSpPr>
          <p:nvPr>
            <p:ph type="ftr" sz="quarter" idx="14"/>
          </p:nvPr>
        </p:nvSpPr>
        <p:spPr>
          <a:xfrm>
            <a:off x="216030" y="6311900"/>
            <a:ext cx="1589621" cy="357841"/>
          </a:xfrm>
          <a:prstGeom prst="rect">
            <a:avLst/>
          </a:prstGeom>
        </p:spPr>
        <p:txBody>
          <a:bodyPr/>
          <a:lstStyle>
            <a:lvl1pPr>
              <a:defRPr>
                <a:latin typeface="Arial" panose="020B0604020202020204" pitchFamily="34" charset="0"/>
                <a:cs typeface="Arial" panose="020B0604020202020204" pitchFamily="34" charset="0"/>
              </a:defRPr>
            </a:lvl1pPr>
          </a:lstStyle>
          <a:p>
            <a:pPr algn="l"/>
            <a:r>
              <a:rPr lang="en-US" dirty="0"/>
              <a:t>Avient Corporation</a:t>
            </a:r>
          </a:p>
        </p:txBody>
      </p:sp>
      <p:sp>
        <p:nvSpPr>
          <p:cNvPr id="13" name="Slide Number Placeholder 4">
            <a:extLst>
              <a:ext uri="{FF2B5EF4-FFF2-40B4-BE49-F238E27FC236}">
                <a16:creationId xmlns:a16="http://schemas.microsoft.com/office/drawing/2014/main" id="{A567271E-11C4-F44B-A47E-962043CB47FF}"/>
              </a:ext>
            </a:extLst>
          </p:cNvPr>
          <p:cNvSpPr>
            <a:spLocks noGrp="1"/>
          </p:cNvSpPr>
          <p:nvPr>
            <p:ph type="sldNum" sz="quarter" idx="15"/>
          </p:nvPr>
        </p:nvSpPr>
        <p:spPr>
          <a:xfrm>
            <a:off x="1805651" y="6315597"/>
            <a:ext cx="829235" cy="357841"/>
          </a:xfrm>
          <a:prstGeom prst="rect">
            <a:avLst/>
          </a:prstGeom>
        </p:spPr>
        <p:txBody>
          <a:bodyPr/>
          <a:lstStyle>
            <a:lvl1pPr>
              <a:defRPr>
                <a:latin typeface="Arial" panose="020B0604020202020204" pitchFamily="34" charset="0"/>
                <a:cs typeface="Arial" panose="020B0604020202020204" pitchFamily="34" charset="0"/>
              </a:defRPr>
            </a:lvl1pPr>
          </a:lstStyle>
          <a:p>
            <a:fld id="{DBC18F02-C0F7-464F-8F74-D259916D3F8D}" type="slidenum">
              <a:rPr lang="en-US" smtClean="0"/>
              <a:pPr/>
              <a:t>‹#›</a:t>
            </a:fld>
            <a:endParaRPr lang="en-US" dirty="0"/>
          </a:p>
        </p:txBody>
      </p:sp>
      <p:pic>
        <p:nvPicPr>
          <p:cNvPr id="11" name="Picture 10">
            <a:extLst>
              <a:ext uri="{FF2B5EF4-FFF2-40B4-BE49-F238E27FC236}">
                <a16:creationId xmlns:a16="http://schemas.microsoft.com/office/drawing/2014/main" id="{2EB79C4E-D9AD-AA40-B1D2-9D2A15E99D2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41306" y="6356129"/>
            <a:ext cx="1311796" cy="313612"/>
          </a:xfrm>
          <a:prstGeom prst="rect">
            <a:avLst/>
          </a:prstGeom>
        </p:spPr>
      </p:pic>
    </p:spTree>
    <p:extLst>
      <p:ext uri="{BB962C8B-B14F-4D97-AF65-F5344CB8AC3E}">
        <p14:creationId xmlns:p14="http://schemas.microsoft.com/office/powerpoint/2010/main" val="14195978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dirty="0"/>
              <a:t>Avient Corporation</a:t>
            </a:r>
          </a:p>
        </p:txBody>
      </p:sp>
      <p:sp>
        <p:nvSpPr>
          <p:cNvPr id="4" name="Slide Number Placeholder 3"/>
          <p:cNvSpPr>
            <a:spLocks noGrp="1"/>
          </p:cNvSpPr>
          <p:nvPr>
            <p:ph type="sldNum" sz="quarter" idx="11"/>
          </p:nvPr>
        </p:nvSpPr>
        <p:spPr/>
        <p:txBody>
          <a:bodyPr/>
          <a:lstStyle/>
          <a:p>
            <a:fld id="{DBC18F02-C0F7-464F-8F74-D259916D3F8D}" type="slidenum">
              <a:rPr lang="en-US" smtClean="0"/>
              <a:pPr/>
              <a:t>‹#›</a:t>
            </a:fld>
            <a:endParaRPr lang="en-US" dirty="0"/>
          </a:p>
        </p:txBody>
      </p:sp>
    </p:spTree>
    <p:extLst>
      <p:ext uri="{BB962C8B-B14F-4D97-AF65-F5344CB8AC3E}">
        <p14:creationId xmlns:p14="http://schemas.microsoft.com/office/powerpoint/2010/main" val="17811109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Split Body Righ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C0D395E-4D2A-744B-9277-8C0D08FD70C5}"/>
              </a:ext>
            </a:extLst>
          </p:cNvPr>
          <p:cNvSpPr>
            <a:spLocks noGrp="1"/>
          </p:cNvSpPr>
          <p:nvPr>
            <p:ph type="pic" sz="quarter" idx="13"/>
          </p:nvPr>
        </p:nvSpPr>
        <p:spPr>
          <a:xfrm>
            <a:off x="0" y="0"/>
            <a:ext cx="6096000" cy="6858000"/>
          </a:xfrm>
          <a:prstGeom prst="rect">
            <a:avLst/>
          </a:prstGeom>
          <a:solidFill>
            <a:schemeClr val="bg1">
              <a:lumMod val="95000"/>
            </a:schemeClr>
          </a:solidFill>
        </p:spPr>
        <p:txBody>
          <a:bodyPr anchor="ctr"/>
          <a:lstStyle>
            <a:lvl1pPr marL="0" indent="0" algn="ctr">
              <a:buNone/>
              <a:defRPr>
                <a:latin typeface="Arial" panose="020B0604020202020204" pitchFamily="34" charset="0"/>
                <a:cs typeface="Arial" panose="020B0604020202020204" pitchFamily="34" charset="0"/>
              </a:defRPr>
            </a:lvl1pPr>
          </a:lstStyle>
          <a:p>
            <a:r>
              <a:rPr lang="en-US" dirty="0"/>
              <a:t>Click icon to add picture</a:t>
            </a:r>
          </a:p>
        </p:txBody>
      </p:sp>
      <p:sp>
        <p:nvSpPr>
          <p:cNvPr id="2" name="Title 1">
            <a:extLst>
              <a:ext uri="{FF2B5EF4-FFF2-40B4-BE49-F238E27FC236}">
                <a16:creationId xmlns:a16="http://schemas.microsoft.com/office/drawing/2014/main" id="{0D3FC76F-8DF4-804A-96A3-F5F5E6149CEB}"/>
              </a:ext>
            </a:extLst>
          </p:cNvPr>
          <p:cNvSpPr>
            <a:spLocks noGrp="1"/>
          </p:cNvSpPr>
          <p:nvPr>
            <p:ph type="title" hasCustomPrompt="1"/>
          </p:nvPr>
        </p:nvSpPr>
        <p:spPr>
          <a:xfrm>
            <a:off x="4787153" y="399154"/>
            <a:ext cx="7404847" cy="1201045"/>
          </a:xfrm>
          <a:prstGeom prst="rect">
            <a:avLst/>
          </a:prstGeom>
          <a:solidFill>
            <a:schemeClr val="bg1"/>
          </a:solidFill>
        </p:spPr>
        <p:txBody>
          <a:bodyPr lIns="182880" anchor="ctr" anchorCtr="0">
            <a:noAutofit/>
          </a:bodyPr>
          <a:lstStyle>
            <a:lvl1pPr marL="274320" algn="l">
              <a:defRPr sz="4200" b="0" i="0" cap="all" baseline="0">
                <a:solidFill>
                  <a:schemeClr val="tx1">
                    <a:lumMod val="65000"/>
                    <a:lumOff val="35000"/>
                  </a:schemeClr>
                </a:solidFill>
                <a:latin typeface="Arial Black" panose="020B0604020202020204" pitchFamily="34" charset="0"/>
                <a:cs typeface="Arial Black" panose="020B0604020202020204" pitchFamily="34" charset="0"/>
              </a:defRPr>
            </a:lvl1pPr>
          </a:lstStyle>
          <a:p>
            <a:r>
              <a:rPr lang="en-US" dirty="0"/>
              <a:t>Title</a:t>
            </a:r>
          </a:p>
        </p:txBody>
      </p:sp>
      <p:sp>
        <p:nvSpPr>
          <p:cNvPr id="14" name="Content Placeholder 2">
            <a:extLst>
              <a:ext uri="{FF2B5EF4-FFF2-40B4-BE49-F238E27FC236}">
                <a16:creationId xmlns:a16="http://schemas.microsoft.com/office/drawing/2014/main" id="{E6D8469E-B4A1-4945-90A7-3758736B877A}"/>
              </a:ext>
            </a:extLst>
          </p:cNvPr>
          <p:cNvSpPr>
            <a:spLocks noGrp="1"/>
          </p:cNvSpPr>
          <p:nvPr>
            <p:ph idx="18"/>
          </p:nvPr>
        </p:nvSpPr>
        <p:spPr>
          <a:xfrm>
            <a:off x="6342927" y="1794076"/>
            <a:ext cx="5593713" cy="4329564"/>
          </a:xfrm>
        </p:spPr>
        <p:txBody>
          <a:bodyPr>
            <a:noAutofit/>
          </a:bodyPr>
          <a:lstStyle>
            <a:lvl1pPr marL="342900" indent="-342900">
              <a:lnSpc>
                <a:spcPct val="100000"/>
              </a:lnSpc>
              <a:spcAft>
                <a:spcPts val="0"/>
              </a:spcAft>
              <a:buFont typeface="Arial" panose="020B0604020202020204" pitchFamily="34" charset="0"/>
              <a:buChar char="•"/>
              <a:defRPr sz="2000" b="0" i="0">
                <a:latin typeface="Arial" panose="020B0604020202020204" pitchFamily="34" charset="0"/>
                <a:cs typeface="Arial" panose="020B0604020202020204" pitchFamily="34" charset="0"/>
              </a:defRPr>
            </a:lvl1pPr>
            <a:lvl2pPr marL="628650" indent="-342900">
              <a:lnSpc>
                <a:spcPct val="100000"/>
              </a:lnSpc>
              <a:spcBef>
                <a:spcPts val="600"/>
              </a:spcBef>
              <a:spcAft>
                <a:spcPts val="0"/>
              </a:spcAft>
              <a:buFont typeface="Arial" panose="020B0604020202020204" pitchFamily="34" charset="0"/>
              <a:buChar char="•"/>
              <a:tabLst/>
              <a:defRPr sz="2000" b="0">
                <a:solidFill>
                  <a:schemeClr val="tx1"/>
                </a:solidFill>
                <a:latin typeface="Arial" panose="020B0604020202020204" pitchFamily="34" charset="0"/>
                <a:cs typeface="Arial" panose="020B0604020202020204" pitchFamily="34" charset="0"/>
              </a:defRPr>
            </a:lvl2pPr>
            <a:lvl3pPr marL="800100" indent="-342900">
              <a:lnSpc>
                <a:spcPct val="100000"/>
              </a:lnSpc>
              <a:spcAft>
                <a:spcPts val="0"/>
              </a:spcAft>
              <a:tabLst/>
              <a:defRPr sz="1800" b="0">
                <a:solidFill>
                  <a:schemeClr val="tx1"/>
                </a:solidFill>
                <a:latin typeface="Arial" panose="020B0604020202020204" pitchFamily="34" charset="0"/>
                <a:cs typeface="Arial" panose="020B0604020202020204" pitchFamily="34" charset="0"/>
              </a:defRPr>
            </a:lvl3pPr>
            <a:lvl4pPr marL="1028700" indent="-400050">
              <a:lnSpc>
                <a:spcPct val="100000"/>
              </a:lnSpc>
              <a:spcAft>
                <a:spcPts val="0"/>
              </a:spcAft>
              <a:tabLst/>
              <a:defRPr sz="1600" b="0">
                <a:latin typeface="Arial" panose="020B0604020202020204" pitchFamily="34" charset="0"/>
                <a:cs typeface="Arial" panose="020B0604020202020204" pitchFamily="34" charset="0"/>
              </a:defRPr>
            </a:lvl4pPr>
            <a:lvl5pPr marL="1200150" indent="-342900">
              <a:lnSpc>
                <a:spcPct val="100000"/>
              </a:lnSpc>
              <a:spcAft>
                <a:spcPts val="0"/>
              </a:spcAft>
              <a:tabLst/>
              <a:defRPr sz="1600" b="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2">
            <a:extLst>
              <a:ext uri="{FF2B5EF4-FFF2-40B4-BE49-F238E27FC236}">
                <a16:creationId xmlns:a16="http://schemas.microsoft.com/office/drawing/2014/main" id="{201F3DAD-46EC-2E41-AFE6-0C18705CEAD9}"/>
              </a:ext>
            </a:extLst>
          </p:cNvPr>
          <p:cNvSpPr>
            <a:spLocks noGrp="1"/>
          </p:cNvSpPr>
          <p:nvPr>
            <p:ph type="ftr" sz="quarter" idx="14"/>
          </p:nvPr>
        </p:nvSpPr>
        <p:spPr>
          <a:xfrm>
            <a:off x="216030" y="6311900"/>
            <a:ext cx="1589621" cy="357841"/>
          </a:xfrm>
          <a:prstGeom prst="rect">
            <a:avLst/>
          </a:prstGeom>
        </p:spPr>
        <p:txBody>
          <a:bodyPr/>
          <a:lstStyle>
            <a:lvl1pPr>
              <a:defRPr>
                <a:latin typeface="Arial" panose="020B0604020202020204" pitchFamily="34" charset="0"/>
                <a:cs typeface="Arial" panose="020B0604020202020204" pitchFamily="34" charset="0"/>
              </a:defRPr>
            </a:lvl1pPr>
          </a:lstStyle>
          <a:p>
            <a:pPr algn="l"/>
            <a:r>
              <a:rPr lang="en-US" dirty="0"/>
              <a:t>Avient Corporation</a:t>
            </a:r>
          </a:p>
        </p:txBody>
      </p:sp>
      <p:sp>
        <p:nvSpPr>
          <p:cNvPr id="13" name="Slide Number Placeholder 4">
            <a:extLst>
              <a:ext uri="{FF2B5EF4-FFF2-40B4-BE49-F238E27FC236}">
                <a16:creationId xmlns:a16="http://schemas.microsoft.com/office/drawing/2014/main" id="{425FEC79-3105-9447-AA66-0DA029C68846}"/>
              </a:ext>
            </a:extLst>
          </p:cNvPr>
          <p:cNvSpPr>
            <a:spLocks noGrp="1"/>
          </p:cNvSpPr>
          <p:nvPr>
            <p:ph type="sldNum" sz="quarter" idx="15"/>
          </p:nvPr>
        </p:nvSpPr>
        <p:spPr>
          <a:xfrm>
            <a:off x="1805651" y="6315597"/>
            <a:ext cx="829235" cy="357841"/>
          </a:xfrm>
          <a:prstGeom prst="rect">
            <a:avLst/>
          </a:prstGeom>
        </p:spPr>
        <p:txBody>
          <a:bodyPr/>
          <a:lstStyle>
            <a:lvl1pPr>
              <a:defRPr>
                <a:latin typeface="Arial" panose="020B0604020202020204" pitchFamily="34" charset="0"/>
                <a:cs typeface="Arial" panose="020B0604020202020204" pitchFamily="34" charset="0"/>
              </a:defRPr>
            </a:lvl1pPr>
          </a:lstStyle>
          <a:p>
            <a:fld id="{DBC18F02-C0F7-464F-8F74-D259916D3F8D}" type="slidenum">
              <a:rPr lang="en-US" smtClean="0"/>
              <a:pPr/>
              <a:t>‹#›</a:t>
            </a:fld>
            <a:endParaRPr lang="en-US" dirty="0"/>
          </a:p>
        </p:txBody>
      </p:sp>
    </p:spTree>
    <p:extLst>
      <p:ext uri="{BB962C8B-B14F-4D97-AF65-F5344CB8AC3E}">
        <p14:creationId xmlns:p14="http://schemas.microsoft.com/office/powerpoint/2010/main" val="32469977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napshot_Small">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CE1204D6-0E76-D04E-8980-03DEDF6D4151}"/>
              </a:ext>
            </a:extLst>
          </p:cNvPr>
          <p:cNvSpPr>
            <a:spLocks noGrp="1"/>
          </p:cNvSpPr>
          <p:nvPr>
            <p:ph type="pic" sz="quarter" idx="13"/>
          </p:nvPr>
        </p:nvSpPr>
        <p:spPr>
          <a:xfrm>
            <a:off x="0" y="0"/>
            <a:ext cx="6781800" cy="6858000"/>
          </a:xfrm>
          <a:prstGeom prst="rect">
            <a:avLst/>
          </a:prstGeom>
          <a:solidFill>
            <a:schemeClr val="bg1">
              <a:lumMod val="95000"/>
            </a:schemeClr>
          </a:solidFill>
        </p:spPr>
        <p:txBody>
          <a:bodyPr anchor="ctr"/>
          <a:lstStyle>
            <a:lvl1pPr marL="0" indent="0" algn="ctr">
              <a:buNone/>
              <a:defRPr>
                <a:latin typeface="Arial" panose="020B0604020202020204" pitchFamily="34" charset="0"/>
                <a:cs typeface="Arial" panose="020B0604020202020204" pitchFamily="34" charset="0"/>
              </a:defRPr>
            </a:lvl1pPr>
          </a:lstStyle>
          <a:p>
            <a:r>
              <a:rPr lang="en-US" dirty="0"/>
              <a:t>Click icon to add picture</a:t>
            </a:r>
          </a:p>
        </p:txBody>
      </p:sp>
      <p:sp>
        <p:nvSpPr>
          <p:cNvPr id="6" name="Title 1">
            <a:extLst>
              <a:ext uri="{FF2B5EF4-FFF2-40B4-BE49-F238E27FC236}">
                <a16:creationId xmlns:a16="http://schemas.microsoft.com/office/drawing/2014/main" id="{E88C6E17-C750-944F-A14A-DBC43174EA93}"/>
              </a:ext>
            </a:extLst>
          </p:cNvPr>
          <p:cNvSpPr>
            <a:spLocks noGrp="1"/>
          </p:cNvSpPr>
          <p:nvPr>
            <p:ph type="title" hasCustomPrompt="1"/>
          </p:nvPr>
        </p:nvSpPr>
        <p:spPr>
          <a:xfrm>
            <a:off x="1724629" y="399154"/>
            <a:ext cx="10467372" cy="1201045"/>
          </a:xfrm>
          <a:prstGeom prst="rect">
            <a:avLst/>
          </a:prstGeom>
          <a:solidFill>
            <a:schemeClr val="bg1"/>
          </a:solidFill>
        </p:spPr>
        <p:txBody>
          <a:bodyPr lIns="182880" anchor="ctr" anchorCtr="0">
            <a:noAutofit/>
          </a:bodyPr>
          <a:lstStyle>
            <a:lvl1pPr marL="274320" algn="l">
              <a:defRPr sz="4200" b="0" i="0" cap="all" baseline="0">
                <a:solidFill>
                  <a:schemeClr val="tx1">
                    <a:lumMod val="65000"/>
                    <a:lumOff val="35000"/>
                  </a:schemeClr>
                </a:solidFill>
                <a:latin typeface="Arial Black" panose="020B0604020202020204" pitchFamily="34" charset="0"/>
                <a:cs typeface="Arial Black" panose="020B0604020202020204" pitchFamily="34" charset="0"/>
              </a:defRPr>
            </a:lvl1pPr>
          </a:lstStyle>
          <a:p>
            <a:r>
              <a:rPr lang="en-US" dirty="0"/>
              <a:t>Title</a:t>
            </a:r>
          </a:p>
        </p:txBody>
      </p:sp>
      <p:sp>
        <p:nvSpPr>
          <p:cNvPr id="10" name="Text Placeholder 4">
            <a:extLst>
              <a:ext uri="{FF2B5EF4-FFF2-40B4-BE49-F238E27FC236}">
                <a16:creationId xmlns:a16="http://schemas.microsoft.com/office/drawing/2014/main" id="{6B36BA70-319C-494A-A880-6407250B2A98}"/>
              </a:ext>
            </a:extLst>
          </p:cNvPr>
          <p:cNvSpPr>
            <a:spLocks noGrp="1"/>
          </p:cNvSpPr>
          <p:nvPr>
            <p:ph type="body" sz="quarter" idx="16"/>
          </p:nvPr>
        </p:nvSpPr>
        <p:spPr>
          <a:xfrm>
            <a:off x="3389376" y="3956513"/>
            <a:ext cx="3392424" cy="2167128"/>
          </a:xfrm>
          <a:solidFill>
            <a:srgbClr val="42B54A"/>
          </a:solidFill>
        </p:spPr>
        <p:txBody>
          <a:bodyPr>
            <a:noAutofit/>
          </a:bodyPr>
          <a:lstStyle>
            <a:lvl1pPr>
              <a:defRPr sz="1600" b="1">
                <a:solidFill>
                  <a:schemeClr val="bg1"/>
                </a:solidFill>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Edit Master text styles</a:t>
            </a:r>
          </a:p>
        </p:txBody>
      </p:sp>
      <p:sp>
        <p:nvSpPr>
          <p:cNvPr id="11" name="Text Placeholder 4">
            <a:extLst>
              <a:ext uri="{FF2B5EF4-FFF2-40B4-BE49-F238E27FC236}">
                <a16:creationId xmlns:a16="http://schemas.microsoft.com/office/drawing/2014/main" id="{B88E9FD9-C2AE-2B46-AD12-2608075993B7}"/>
              </a:ext>
            </a:extLst>
          </p:cNvPr>
          <p:cNvSpPr>
            <a:spLocks noGrp="1"/>
          </p:cNvSpPr>
          <p:nvPr>
            <p:ph type="body" sz="quarter" idx="17"/>
          </p:nvPr>
        </p:nvSpPr>
        <p:spPr>
          <a:xfrm>
            <a:off x="0" y="3956513"/>
            <a:ext cx="3389376" cy="2167128"/>
          </a:xfrm>
          <a:solidFill>
            <a:srgbClr val="FFFFFF">
              <a:alpha val="81176"/>
            </a:srgbClr>
          </a:solidFill>
        </p:spPr>
        <p:txBody>
          <a:bodyPr>
            <a:noAutofit/>
          </a:bodyPr>
          <a:lstStyle>
            <a:lvl1pPr>
              <a:defRPr sz="1600" b="1">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Edit Master text styles</a:t>
            </a:r>
          </a:p>
        </p:txBody>
      </p:sp>
      <p:sp>
        <p:nvSpPr>
          <p:cNvPr id="15" name="Content Placeholder 2">
            <a:extLst>
              <a:ext uri="{FF2B5EF4-FFF2-40B4-BE49-F238E27FC236}">
                <a16:creationId xmlns:a16="http://schemas.microsoft.com/office/drawing/2014/main" id="{DA74AC87-60E9-F842-832C-1EB18AB37FA2}"/>
              </a:ext>
            </a:extLst>
          </p:cNvPr>
          <p:cNvSpPr>
            <a:spLocks noGrp="1"/>
          </p:cNvSpPr>
          <p:nvPr>
            <p:ph idx="18"/>
          </p:nvPr>
        </p:nvSpPr>
        <p:spPr>
          <a:xfrm>
            <a:off x="6979534" y="1794076"/>
            <a:ext cx="4957106" cy="4329564"/>
          </a:xfrm>
        </p:spPr>
        <p:txBody>
          <a:bodyPr>
            <a:noAutofit/>
          </a:bodyPr>
          <a:lstStyle>
            <a:lvl1pPr marL="342900" indent="-342900">
              <a:lnSpc>
                <a:spcPct val="100000"/>
              </a:lnSpc>
              <a:spcAft>
                <a:spcPts val="0"/>
              </a:spcAft>
              <a:buFont typeface="Arial" panose="020B0604020202020204" pitchFamily="34" charset="0"/>
              <a:buChar char="•"/>
              <a:defRPr sz="2000" b="0" i="0">
                <a:latin typeface="Arial" panose="020B0604020202020204" pitchFamily="34" charset="0"/>
                <a:cs typeface="Arial" panose="020B0604020202020204" pitchFamily="34" charset="0"/>
              </a:defRPr>
            </a:lvl1pPr>
            <a:lvl2pPr marL="628650" indent="-342900">
              <a:lnSpc>
                <a:spcPct val="100000"/>
              </a:lnSpc>
              <a:spcBef>
                <a:spcPts val="600"/>
              </a:spcBef>
              <a:spcAft>
                <a:spcPts val="0"/>
              </a:spcAft>
              <a:buFont typeface="Arial" panose="020B0604020202020204" pitchFamily="34" charset="0"/>
              <a:buChar char="•"/>
              <a:tabLst/>
              <a:defRPr sz="2000" b="0">
                <a:solidFill>
                  <a:schemeClr val="tx1"/>
                </a:solidFill>
                <a:latin typeface="Arial" panose="020B0604020202020204" pitchFamily="34" charset="0"/>
                <a:cs typeface="Arial" panose="020B0604020202020204" pitchFamily="34" charset="0"/>
              </a:defRPr>
            </a:lvl2pPr>
            <a:lvl3pPr marL="800100" indent="-342900">
              <a:lnSpc>
                <a:spcPct val="100000"/>
              </a:lnSpc>
              <a:spcAft>
                <a:spcPts val="0"/>
              </a:spcAft>
              <a:tabLst/>
              <a:defRPr sz="1800" b="0">
                <a:solidFill>
                  <a:schemeClr val="tx1"/>
                </a:solidFill>
                <a:latin typeface="Arial" panose="020B0604020202020204" pitchFamily="34" charset="0"/>
                <a:cs typeface="Arial" panose="020B0604020202020204" pitchFamily="34" charset="0"/>
              </a:defRPr>
            </a:lvl3pPr>
            <a:lvl4pPr marL="1028700" indent="-400050">
              <a:lnSpc>
                <a:spcPct val="100000"/>
              </a:lnSpc>
              <a:spcAft>
                <a:spcPts val="0"/>
              </a:spcAft>
              <a:tabLst/>
              <a:defRPr sz="1600" b="0">
                <a:latin typeface="Arial" panose="020B0604020202020204" pitchFamily="34" charset="0"/>
                <a:cs typeface="Arial" panose="020B0604020202020204" pitchFamily="34" charset="0"/>
              </a:defRPr>
            </a:lvl4pPr>
            <a:lvl5pPr marL="1200150" indent="-342900">
              <a:lnSpc>
                <a:spcPct val="100000"/>
              </a:lnSpc>
              <a:spcAft>
                <a:spcPts val="0"/>
              </a:spcAft>
              <a:tabLst/>
              <a:defRPr sz="1600" b="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2">
            <a:extLst>
              <a:ext uri="{FF2B5EF4-FFF2-40B4-BE49-F238E27FC236}">
                <a16:creationId xmlns:a16="http://schemas.microsoft.com/office/drawing/2014/main" id="{471CBE24-EB37-7640-8462-9730CB094989}"/>
              </a:ext>
            </a:extLst>
          </p:cNvPr>
          <p:cNvSpPr>
            <a:spLocks noGrp="1"/>
          </p:cNvSpPr>
          <p:nvPr>
            <p:ph type="ftr" sz="quarter" idx="14"/>
          </p:nvPr>
        </p:nvSpPr>
        <p:spPr>
          <a:xfrm>
            <a:off x="216030" y="6311900"/>
            <a:ext cx="1589621" cy="357841"/>
          </a:xfrm>
          <a:prstGeom prst="rect">
            <a:avLst/>
          </a:prstGeom>
        </p:spPr>
        <p:txBody>
          <a:bodyPr/>
          <a:lstStyle>
            <a:lvl1pPr>
              <a:defRPr>
                <a:latin typeface="Arial" panose="020B0604020202020204" pitchFamily="34" charset="0"/>
                <a:cs typeface="Arial" panose="020B0604020202020204" pitchFamily="34" charset="0"/>
              </a:defRPr>
            </a:lvl1pPr>
          </a:lstStyle>
          <a:p>
            <a:pPr algn="l"/>
            <a:r>
              <a:rPr lang="en-US" dirty="0"/>
              <a:t>Avient Corporation</a:t>
            </a:r>
          </a:p>
        </p:txBody>
      </p:sp>
      <p:sp>
        <p:nvSpPr>
          <p:cNvPr id="14" name="Slide Number Placeholder 4">
            <a:extLst>
              <a:ext uri="{FF2B5EF4-FFF2-40B4-BE49-F238E27FC236}">
                <a16:creationId xmlns:a16="http://schemas.microsoft.com/office/drawing/2014/main" id="{6F96C7C1-49A6-7149-B6E8-5AD1AD456350}"/>
              </a:ext>
            </a:extLst>
          </p:cNvPr>
          <p:cNvSpPr>
            <a:spLocks noGrp="1"/>
          </p:cNvSpPr>
          <p:nvPr>
            <p:ph type="sldNum" sz="quarter" idx="15"/>
          </p:nvPr>
        </p:nvSpPr>
        <p:spPr>
          <a:xfrm>
            <a:off x="1805651" y="6315597"/>
            <a:ext cx="829235" cy="357841"/>
          </a:xfrm>
          <a:prstGeom prst="rect">
            <a:avLst/>
          </a:prstGeom>
        </p:spPr>
        <p:txBody>
          <a:bodyPr/>
          <a:lstStyle>
            <a:lvl1pPr>
              <a:defRPr>
                <a:latin typeface="Arial" panose="020B0604020202020204" pitchFamily="34" charset="0"/>
                <a:cs typeface="Arial" panose="020B0604020202020204" pitchFamily="34" charset="0"/>
              </a:defRPr>
            </a:lvl1pPr>
          </a:lstStyle>
          <a:p>
            <a:fld id="{DBC18F02-C0F7-464F-8F74-D259916D3F8D}" type="slidenum">
              <a:rPr lang="en-US" smtClean="0"/>
              <a:pPr/>
              <a:t>‹#›</a:t>
            </a:fld>
            <a:endParaRPr lang="en-US" dirty="0"/>
          </a:p>
        </p:txBody>
      </p:sp>
    </p:spTree>
    <p:extLst>
      <p:ext uri="{BB962C8B-B14F-4D97-AF65-F5344CB8AC3E}">
        <p14:creationId xmlns:p14="http://schemas.microsoft.com/office/powerpoint/2010/main" val="23866605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Snapshot_Large">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2E990E56-9A78-E049-84B0-A6D7772008A9}"/>
              </a:ext>
            </a:extLst>
          </p:cNvPr>
          <p:cNvSpPr>
            <a:spLocks noGrp="1"/>
          </p:cNvSpPr>
          <p:nvPr>
            <p:ph type="pic" sz="quarter" idx="13"/>
          </p:nvPr>
        </p:nvSpPr>
        <p:spPr>
          <a:xfrm>
            <a:off x="-1524" y="0"/>
            <a:ext cx="6781800" cy="6858000"/>
          </a:xfrm>
          <a:prstGeom prst="rect">
            <a:avLst/>
          </a:prstGeom>
          <a:solidFill>
            <a:schemeClr val="bg1">
              <a:lumMod val="95000"/>
            </a:schemeClr>
          </a:solidFill>
        </p:spPr>
        <p:txBody>
          <a:bodyPr anchor="ctr"/>
          <a:lstStyle>
            <a:lvl1pPr marL="0" indent="0" algn="ctr">
              <a:buNone/>
              <a:defRPr>
                <a:latin typeface="Arial" panose="020B0604020202020204" pitchFamily="34" charset="0"/>
                <a:cs typeface="Arial" panose="020B0604020202020204" pitchFamily="34" charset="0"/>
              </a:defRPr>
            </a:lvl1pPr>
          </a:lstStyle>
          <a:p>
            <a:r>
              <a:rPr lang="en-US" dirty="0"/>
              <a:t>Click icon to add picture</a:t>
            </a:r>
          </a:p>
        </p:txBody>
      </p:sp>
      <p:sp>
        <p:nvSpPr>
          <p:cNvPr id="6" name="Title 1">
            <a:extLst>
              <a:ext uri="{FF2B5EF4-FFF2-40B4-BE49-F238E27FC236}">
                <a16:creationId xmlns:a16="http://schemas.microsoft.com/office/drawing/2014/main" id="{E9C05F78-CB38-3343-A33E-727B9556330F}"/>
              </a:ext>
            </a:extLst>
          </p:cNvPr>
          <p:cNvSpPr>
            <a:spLocks noGrp="1"/>
          </p:cNvSpPr>
          <p:nvPr>
            <p:ph type="title" hasCustomPrompt="1"/>
          </p:nvPr>
        </p:nvSpPr>
        <p:spPr>
          <a:xfrm>
            <a:off x="1724629" y="399154"/>
            <a:ext cx="10467372" cy="1201045"/>
          </a:xfrm>
          <a:prstGeom prst="rect">
            <a:avLst/>
          </a:prstGeom>
          <a:solidFill>
            <a:schemeClr val="bg1"/>
          </a:solidFill>
        </p:spPr>
        <p:txBody>
          <a:bodyPr lIns="182880" anchor="ctr" anchorCtr="0">
            <a:noAutofit/>
          </a:bodyPr>
          <a:lstStyle>
            <a:lvl1pPr marL="274320" algn="l">
              <a:defRPr sz="4200" b="1" i="0" cap="all" baseline="0">
                <a:solidFill>
                  <a:schemeClr val="tx1">
                    <a:lumMod val="65000"/>
                    <a:lumOff val="35000"/>
                  </a:schemeClr>
                </a:solidFill>
                <a:latin typeface="Arial Black" panose="020B0604020202020204" pitchFamily="34" charset="0"/>
                <a:cs typeface="Arial Black" panose="020B0604020202020204" pitchFamily="34" charset="0"/>
              </a:defRPr>
            </a:lvl1pPr>
          </a:lstStyle>
          <a:p>
            <a:r>
              <a:rPr lang="en-US" dirty="0"/>
              <a:t>Title</a:t>
            </a:r>
          </a:p>
        </p:txBody>
      </p:sp>
      <p:sp>
        <p:nvSpPr>
          <p:cNvPr id="10" name="Text Placeholder 4">
            <a:extLst>
              <a:ext uri="{FF2B5EF4-FFF2-40B4-BE49-F238E27FC236}">
                <a16:creationId xmlns:a16="http://schemas.microsoft.com/office/drawing/2014/main" id="{1F75B686-3576-704C-85B1-E86CE2C1ACC6}"/>
              </a:ext>
            </a:extLst>
          </p:cNvPr>
          <p:cNvSpPr>
            <a:spLocks noGrp="1"/>
          </p:cNvSpPr>
          <p:nvPr>
            <p:ph type="body" sz="quarter" idx="16"/>
          </p:nvPr>
        </p:nvSpPr>
        <p:spPr>
          <a:xfrm>
            <a:off x="3389376" y="3343865"/>
            <a:ext cx="3392424" cy="2779776"/>
          </a:xfrm>
          <a:solidFill>
            <a:srgbClr val="0080E0"/>
          </a:solidFill>
        </p:spPr>
        <p:txBody>
          <a:bodyPr>
            <a:noAutofit/>
          </a:bodyPr>
          <a:lstStyle>
            <a:lvl1pPr>
              <a:defRPr sz="1600" b="1">
                <a:solidFill>
                  <a:schemeClr val="bg1"/>
                </a:solidFill>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Edit Master text styles</a:t>
            </a:r>
          </a:p>
        </p:txBody>
      </p:sp>
      <p:sp>
        <p:nvSpPr>
          <p:cNvPr id="11" name="Text Placeholder 4">
            <a:extLst>
              <a:ext uri="{FF2B5EF4-FFF2-40B4-BE49-F238E27FC236}">
                <a16:creationId xmlns:a16="http://schemas.microsoft.com/office/drawing/2014/main" id="{D43EE0C8-2541-CB46-BC27-79412B37E339}"/>
              </a:ext>
            </a:extLst>
          </p:cNvPr>
          <p:cNvSpPr>
            <a:spLocks noGrp="1"/>
          </p:cNvSpPr>
          <p:nvPr>
            <p:ph type="body" sz="quarter" idx="17"/>
          </p:nvPr>
        </p:nvSpPr>
        <p:spPr>
          <a:xfrm>
            <a:off x="0" y="3343865"/>
            <a:ext cx="3389376" cy="2779776"/>
          </a:xfrm>
          <a:solidFill>
            <a:srgbClr val="FFFFFF">
              <a:alpha val="81176"/>
            </a:srgbClr>
          </a:solidFill>
        </p:spPr>
        <p:txBody>
          <a:bodyPr>
            <a:noAutofit/>
          </a:bodyPr>
          <a:lstStyle>
            <a:lvl1pPr>
              <a:defRPr sz="1600" b="1">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Edit Master text styles</a:t>
            </a:r>
          </a:p>
        </p:txBody>
      </p:sp>
      <p:sp>
        <p:nvSpPr>
          <p:cNvPr id="16" name="Content Placeholder 2">
            <a:extLst>
              <a:ext uri="{FF2B5EF4-FFF2-40B4-BE49-F238E27FC236}">
                <a16:creationId xmlns:a16="http://schemas.microsoft.com/office/drawing/2014/main" id="{8438BD6D-3993-474C-AC79-FCF15760F7BE}"/>
              </a:ext>
            </a:extLst>
          </p:cNvPr>
          <p:cNvSpPr>
            <a:spLocks noGrp="1"/>
          </p:cNvSpPr>
          <p:nvPr>
            <p:ph idx="18"/>
          </p:nvPr>
        </p:nvSpPr>
        <p:spPr>
          <a:xfrm>
            <a:off x="6979534" y="1794076"/>
            <a:ext cx="4957106" cy="4329564"/>
          </a:xfrm>
        </p:spPr>
        <p:txBody>
          <a:bodyPr>
            <a:noAutofit/>
          </a:bodyPr>
          <a:lstStyle>
            <a:lvl1pPr marL="342900" indent="-342900">
              <a:lnSpc>
                <a:spcPct val="100000"/>
              </a:lnSpc>
              <a:spcAft>
                <a:spcPts val="0"/>
              </a:spcAft>
              <a:buFont typeface="Arial" panose="020B0604020202020204" pitchFamily="34" charset="0"/>
              <a:buChar char="•"/>
              <a:defRPr sz="2000" b="0" i="0">
                <a:latin typeface="Arial" panose="020B0604020202020204" pitchFamily="34" charset="0"/>
                <a:cs typeface="Arial" panose="020B0604020202020204" pitchFamily="34" charset="0"/>
              </a:defRPr>
            </a:lvl1pPr>
            <a:lvl2pPr marL="628650" indent="-342900">
              <a:lnSpc>
                <a:spcPct val="100000"/>
              </a:lnSpc>
              <a:spcBef>
                <a:spcPts val="600"/>
              </a:spcBef>
              <a:spcAft>
                <a:spcPts val="0"/>
              </a:spcAft>
              <a:buFont typeface="Arial" panose="020B0604020202020204" pitchFamily="34" charset="0"/>
              <a:buChar char="•"/>
              <a:tabLst/>
              <a:defRPr sz="2000" b="0">
                <a:solidFill>
                  <a:schemeClr val="tx1"/>
                </a:solidFill>
                <a:latin typeface="Arial" panose="020B0604020202020204" pitchFamily="34" charset="0"/>
                <a:cs typeface="Arial" panose="020B0604020202020204" pitchFamily="34" charset="0"/>
              </a:defRPr>
            </a:lvl2pPr>
            <a:lvl3pPr marL="800100" indent="-342900">
              <a:lnSpc>
                <a:spcPct val="100000"/>
              </a:lnSpc>
              <a:spcAft>
                <a:spcPts val="0"/>
              </a:spcAft>
              <a:tabLst/>
              <a:defRPr sz="1800" b="0">
                <a:solidFill>
                  <a:schemeClr val="tx1"/>
                </a:solidFill>
                <a:latin typeface="Arial" panose="020B0604020202020204" pitchFamily="34" charset="0"/>
                <a:cs typeface="Arial" panose="020B0604020202020204" pitchFamily="34" charset="0"/>
              </a:defRPr>
            </a:lvl3pPr>
            <a:lvl4pPr marL="1028700" indent="-400050">
              <a:lnSpc>
                <a:spcPct val="100000"/>
              </a:lnSpc>
              <a:spcAft>
                <a:spcPts val="0"/>
              </a:spcAft>
              <a:tabLst/>
              <a:defRPr sz="1600" b="0">
                <a:latin typeface="Arial" panose="020B0604020202020204" pitchFamily="34" charset="0"/>
                <a:cs typeface="Arial" panose="020B0604020202020204" pitchFamily="34" charset="0"/>
              </a:defRPr>
            </a:lvl4pPr>
            <a:lvl5pPr marL="1200150" indent="-342900">
              <a:lnSpc>
                <a:spcPct val="100000"/>
              </a:lnSpc>
              <a:spcAft>
                <a:spcPts val="0"/>
              </a:spcAft>
              <a:tabLst/>
              <a:defRPr sz="1600" b="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2">
            <a:extLst>
              <a:ext uri="{FF2B5EF4-FFF2-40B4-BE49-F238E27FC236}">
                <a16:creationId xmlns:a16="http://schemas.microsoft.com/office/drawing/2014/main" id="{30DD6778-1E47-084B-B8C2-C8FCD0076281}"/>
              </a:ext>
            </a:extLst>
          </p:cNvPr>
          <p:cNvSpPr>
            <a:spLocks noGrp="1"/>
          </p:cNvSpPr>
          <p:nvPr>
            <p:ph type="ftr" sz="quarter" idx="14"/>
          </p:nvPr>
        </p:nvSpPr>
        <p:spPr>
          <a:xfrm>
            <a:off x="216030" y="6311900"/>
            <a:ext cx="1589621" cy="357841"/>
          </a:xfrm>
          <a:prstGeom prst="rect">
            <a:avLst/>
          </a:prstGeom>
        </p:spPr>
        <p:txBody>
          <a:bodyPr/>
          <a:lstStyle>
            <a:lvl1pPr>
              <a:defRPr>
                <a:latin typeface="Arial" panose="020B0604020202020204" pitchFamily="34" charset="0"/>
                <a:cs typeface="Arial" panose="020B0604020202020204" pitchFamily="34" charset="0"/>
              </a:defRPr>
            </a:lvl1pPr>
          </a:lstStyle>
          <a:p>
            <a:pPr algn="l"/>
            <a:r>
              <a:rPr lang="en-US" dirty="0"/>
              <a:t>Avient Corporation</a:t>
            </a:r>
          </a:p>
        </p:txBody>
      </p:sp>
      <p:sp>
        <p:nvSpPr>
          <p:cNvPr id="17" name="Slide Number Placeholder 4">
            <a:extLst>
              <a:ext uri="{FF2B5EF4-FFF2-40B4-BE49-F238E27FC236}">
                <a16:creationId xmlns:a16="http://schemas.microsoft.com/office/drawing/2014/main" id="{7661ECEE-0702-C647-8383-DE41A82228E4}"/>
              </a:ext>
            </a:extLst>
          </p:cNvPr>
          <p:cNvSpPr>
            <a:spLocks noGrp="1"/>
          </p:cNvSpPr>
          <p:nvPr>
            <p:ph type="sldNum" sz="quarter" idx="15"/>
          </p:nvPr>
        </p:nvSpPr>
        <p:spPr>
          <a:xfrm>
            <a:off x="1805651" y="6315597"/>
            <a:ext cx="829235" cy="357841"/>
          </a:xfrm>
          <a:prstGeom prst="rect">
            <a:avLst/>
          </a:prstGeom>
        </p:spPr>
        <p:txBody>
          <a:bodyPr/>
          <a:lstStyle>
            <a:lvl1pPr>
              <a:defRPr>
                <a:latin typeface="Arial" panose="020B0604020202020204" pitchFamily="34" charset="0"/>
                <a:cs typeface="Arial" panose="020B0604020202020204" pitchFamily="34" charset="0"/>
              </a:defRPr>
            </a:lvl1pPr>
          </a:lstStyle>
          <a:p>
            <a:fld id="{DBC18F02-C0F7-464F-8F74-D259916D3F8D}" type="slidenum">
              <a:rPr lang="en-US" smtClean="0"/>
              <a:pPr/>
              <a:t>‹#›</a:t>
            </a:fld>
            <a:endParaRPr lang="en-US" dirty="0"/>
          </a:p>
        </p:txBody>
      </p:sp>
    </p:spTree>
    <p:extLst>
      <p:ext uri="{BB962C8B-B14F-4D97-AF65-F5344CB8AC3E}">
        <p14:creationId xmlns:p14="http://schemas.microsoft.com/office/powerpoint/2010/main" val="13619883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Four_Block">
    <p:spTree>
      <p:nvGrpSpPr>
        <p:cNvPr id="1" name=""/>
        <p:cNvGrpSpPr/>
        <p:nvPr/>
      </p:nvGrpSpPr>
      <p:grpSpPr>
        <a:xfrm>
          <a:off x="0" y="0"/>
          <a:ext cx="0" cy="0"/>
          <a:chOff x="0" y="0"/>
          <a:chExt cx="0" cy="0"/>
        </a:xfrm>
      </p:grpSpPr>
      <p:sp>
        <p:nvSpPr>
          <p:cNvPr id="15" name="Picture Placeholder 8">
            <a:extLst>
              <a:ext uri="{FF2B5EF4-FFF2-40B4-BE49-F238E27FC236}">
                <a16:creationId xmlns:a16="http://schemas.microsoft.com/office/drawing/2014/main" id="{C9615565-60C8-C849-A090-F1AC0ED052D9}"/>
              </a:ext>
            </a:extLst>
          </p:cNvPr>
          <p:cNvSpPr>
            <a:spLocks noGrp="1"/>
          </p:cNvSpPr>
          <p:nvPr>
            <p:ph type="pic" sz="quarter" idx="13"/>
          </p:nvPr>
        </p:nvSpPr>
        <p:spPr>
          <a:xfrm>
            <a:off x="0" y="0"/>
            <a:ext cx="6483096" cy="6858000"/>
          </a:xfrm>
          <a:prstGeom prst="rect">
            <a:avLst/>
          </a:prstGeom>
          <a:solidFill>
            <a:schemeClr val="bg1">
              <a:lumMod val="95000"/>
            </a:schemeClr>
          </a:solidFill>
        </p:spPr>
        <p:txBody>
          <a:bodyPr>
            <a:noAutofit/>
          </a:bodyPr>
          <a:lstStyle>
            <a:lvl1pPr marL="0" indent="0" algn="l">
              <a:buNone/>
              <a:defRPr>
                <a:latin typeface="Arial" panose="020B0604020202020204" pitchFamily="34" charset="0"/>
                <a:cs typeface="Arial" panose="020B0604020202020204" pitchFamily="34" charset="0"/>
              </a:defRPr>
            </a:lvl1pPr>
          </a:lstStyle>
          <a:p>
            <a:r>
              <a:rPr lang="en-US" dirty="0"/>
              <a:t>Click icon to add picture</a:t>
            </a:r>
          </a:p>
        </p:txBody>
      </p:sp>
      <p:sp>
        <p:nvSpPr>
          <p:cNvPr id="18" name="Title 1">
            <a:extLst>
              <a:ext uri="{FF2B5EF4-FFF2-40B4-BE49-F238E27FC236}">
                <a16:creationId xmlns:a16="http://schemas.microsoft.com/office/drawing/2014/main" id="{CC2A160F-8B52-D646-BE3E-905E833612FA}"/>
              </a:ext>
            </a:extLst>
          </p:cNvPr>
          <p:cNvSpPr>
            <a:spLocks noGrp="1"/>
          </p:cNvSpPr>
          <p:nvPr>
            <p:ph type="title" hasCustomPrompt="1"/>
          </p:nvPr>
        </p:nvSpPr>
        <p:spPr>
          <a:xfrm>
            <a:off x="6480810" y="556699"/>
            <a:ext cx="5711190" cy="798654"/>
          </a:xfrm>
          <a:prstGeom prst="rect">
            <a:avLst/>
          </a:prstGeom>
          <a:solidFill>
            <a:schemeClr val="bg1"/>
          </a:solidFill>
        </p:spPr>
        <p:txBody>
          <a:bodyPr lIns="182880" anchor="b" anchorCtr="0">
            <a:noAutofit/>
          </a:bodyPr>
          <a:lstStyle>
            <a:lvl1pPr marL="274320" algn="l">
              <a:defRPr sz="4200" b="0" i="0" cap="all" baseline="0">
                <a:solidFill>
                  <a:schemeClr val="tx1">
                    <a:lumMod val="65000"/>
                    <a:lumOff val="35000"/>
                  </a:schemeClr>
                </a:solidFill>
                <a:latin typeface="Arial Black" panose="020B0604020202020204" pitchFamily="34" charset="0"/>
                <a:cs typeface="Arial Black" panose="020B0604020202020204" pitchFamily="34" charset="0"/>
              </a:defRPr>
            </a:lvl1pPr>
          </a:lstStyle>
          <a:p>
            <a:r>
              <a:rPr lang="en-US" dirty="0"/>
              <a:t>Title</a:t>
            </a:r>
          </a:p>
        </p:txBody>
      </p:sp>
      <p:sp>
        <p:nvSpPr>
          <p:cNvPr id="19" name="Text Placeholder 7">
            <a:extLst>
              <a:ext uri="{FF2B5EF4-FFF2-40B4-BE49-F238E27FC236}">
                <a16:creationId xmlns:a16="http://schemas.microsoft.com/office/drawing/2014/main" id="{8B27D99A-9F0C-914E-91EC-6004323BA751}"/>
              </a:ext>
            </a:extLst>
          </p:cNvPr>
          <p:cNvSpPr>
            <a:spLocks noGrp="1"/>
          </p:cNvSpPr>
          <p:nvPr>
            <p:ph type="body" sz="quarter" idx="22" hasCustomPrompt="1"/>
          </p:nvPr>
        </p:nvSpPr>
        <p:spPr>
          <a:xfrm>
            <a:off x="6480810" y="1199312"/>
            <a:ext cx="5711189" cy="428411"/>
          </a:xfrm>
          <a:solidFill>
            <a:schemeClr val="bg1"/>
          </a:solidFill>
        </p:spPr>
        <p:txBody>
          <a:bodyPr anchor="t">
            <a:noAutofit/>
          </a:bodyPr>
          <a:lstStyle>
            <a:lvl1pPr marL="365760" indent="0" algn="l">
              <a:buNone/>
              <a:tabLst/>
              <a:defRPr sz="1800" b="1" cap="all" spc="600" baseline="0">
                <a:solidFill>
                  <a:schemeClr val="tx1"/>
                </a:solidFill>
                <a:latin typeface="Arial" panose="020B0604020202020204" pitchFamily="34" charset="0"/>
                <a:cs typeface="Arial" panose="020B0604020202020204" pitchFamily="34" charset="0"/>
              </a:defRPr>
            </a:lvl1pPr>
          </a:lstStyle>
          <a:p>
            <a:pPr lvl="0"/>
            <a:r>
              <a:rPr lang="en-US" dirty="0"/>
              <a:t>Sub title</a:t>
            </a:r>
          </a:p>
        </p:txBody>
      </p:sp>
      <p:sp>
        <p:nvSpPr>
          <p:cNvPr id="22" name="Text Placeholder 11">
            <a:extLst>
              <a:ext uri="{FF2B5EF4-FFF2-40B4-BE49-F238E27FC236}">
                <a16:creationId xmlns:a16="http://schemas.microsoft.com/office/drawing/2014/main" id="{BD5E3816-F1FB-1048-BC40-B75D73022215}"/>
              </a:ext>
            </a:extLst>
          </p:cNvPr>
          <p:cNvSpPr>
            <a:spLocks noGrp="1"/>
          </p:cNvSpPr>
          <p:nvPr>
            <p:ph type="body" sz="quarter" idx="34"/>
          </p:nvPr>
        </p:nvSpPr>
        <p:spPr>
          <a:xfrm>
            <a:off x="0" y="3824274"/>
            <a:ext cx="6480810" cy="2313635"/>
          </a:xfrm>
          <a:solidFill>
            <a:srgbClr val="02172A">
              <a:alpha val="65098"/>
            </a:srgbClr>
          </a:solidFill>
        </p:spPr>
        <p:txBody>
          <a:bodyPr vert="horz" lIns="91440" tIns="45720" rIns="91440" bIns="45720" rtlCol="0" anchor="ctr">
            <a:noAutofit/>
          </a:bodyPr>
          <a:lstStyle>
            <a:lvl1pPr>
              <a:spcBef>
                <a:spcPts val="1200"/>
              </a:spcBef>
              <a:defRPr lang="en-US" sz="1800" dirty="0" smtClean="0">
                <a:solidFill>
                  <a:schemeClr val="bg1"/>
                </a:solidFill>
              </a:defRPr>
            </a:lvl1pPr>
            <a:lvl2pPr>
              <a:spcBef>
                <a:spcPts val="1200"/>
              </a:spcBef>
              <a:defRPr lang="en-US" sz="1600" dirty="0" smtClean="0">
                <a:solidFill>
                  <a:schemeClr val="bg1"/>
                </a:solidFill>
              </a:defRPr>
            </a:lvl2pPr>
            <a:lvl3pPr>
              <a:spcBef>
                <a:spcPts val="1200"/>
              </a:spcBef>
              <a:defRPr lang="en-US" sz="1400" dirty="0" smtClean="0">
                <a:solidFill>
                  <a:schemeClr val="bg1"/>
                </a:solidFill>
              </a:defRPr>
            </a:lvl3pPr>
            <a:lvl4pPr>
              <a:spcBef>
                <a:spcPts val="1200"/>
              </a:spcBef>
              <a:defRPr lang="en-US" sz="1200" dirty="0" smtClean="0">
                <a:solidFill>
                  <a:schemeClr val="bg1"/>
                </a:solidFill>
              </a:defRPr>
            </a:lvl4pPr>
            <a:lvl5pPr>
              <a:spcBef>
                <a:spcPts val="1200"/>
              </a:spcBef>
              <a:defRPr lang="en-US" sz="1200" dirty="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13">
            <a:extLst>
              <a:ext uri="{FF2B5EF4-FFF2-40B4-BE49-F238E27FC236}">
                <a16:creationId xmlns:a16="http://schemas.microsoft.com/office/drawing/2014/main" id="{CAC242E3-CC44-F548-A088-328614424739}"/>
              </a:ext>
            </a:extLst>
          </p:cNvPr>
          <p:cNvSpPr>
            <a:spLocks noGrp="1"/>
          </p:cNvSpPr>
          <p:nvPr>
            <p:ph type="body" sz="quarter" idx="35"/>
          </p:nvPr>
        </p:nvSpPr>
        <p:spPr>
          <a:xfrm>
            <a:off x="6907440" y="3441529"/>
            <a:ext cx="5029200" cy="2314414"/>
          </a:xfrm>
          <a:noFill/>
        </p:spPr>
        <p:txBody>
          <a:bodyPr vert="horz" lIns="91440" tIns="45720" rIns="91440" bIns="45720" rtlCol="0" anchor="ctr">
            <a:noAutofit/>
          </a:bodyPr>
          <a:lstStyle>
            <a:lvl1pPr marL="342900" indent="-276225">
              <a:tabLst/>
              <a:defRPr lang="en-US" sz="1800" smtClean="0">
                <a:solidFill>
                  <a:schemeClr val="tx1"/>
                </a:solidFill>
              </a:defRPr>
            </a:lvl1pPr>
            <a:lvl2pPr>
              <a:defRPr lang="en-US" sz="1600" smtClean="0">
                <a:solidFill>
                  <a:schemeClr val="tx1"/>
                </a:solidFill>
              </a:defRPr>
            </a:lvl2pPr>
            <a:lvl3pPr>
              <a:defRPr lang="en-US" sz="1400" smtClean="0">
                <a:solidFill>
                  <a:schemeClr val="tx1"/>
                </a:solidFill>
              </a:defRPr>
            </a:lvl3pPr>
            <a:lvl4pPr>
              <a:defRPr lang="en-US" sz="1200" smtClean="0">
                <a:solidFill>
                  <a:schemeClr val="tx1"/>
                </a:solidFill>
              </a:defRPr>
            </a:lvl4pPr>
            <a:lvl5pPr>
              <a:defRPr lang="en-US" sz="12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ext Placeholder 20">
            <a:extLst>
              <a:ext uri="{FF2B5EF4-FFF2-40B4-BE49-F238E27FC236}">
                <a16:creationId xmlns:a16="http://schemas.microsoft.com/office/drawing/2014/main" id="{8C9A2A0B-3778-FE4F-B70D-BF182E89EEAF}"/>
              </a:ext>
            </a:extLst>
          </p:cNvPr>
          <p:cNvSpPr>
            <a:spLocks noGrp="1"/>
          </p:cNvSpPr>
          <p:nvPr>
            <p:ph type="body" sz="quarter" idx="36"/>
          </p:nvPr>
        </p:nvSpPr>
        <p:spPr>
          <a:xfrm>
            <a:off x="6907439" y="2116948"/>
            <a:ext cx="5029200" cy="833116"/>
          </a:xfrm>
          <a:noFill/>
        </p:spPr>
        <p:txBody>
          <a:bodyPr vert="horz" lIns="91440" tIns="45720" rIns="91440" bIns="45720" rtlCol="0" anchor="ctr">
            <a:noAutofit/>
          </a:bodyPr>
          <a:lstStyle>
            <a:lvl1pPr marL="123825" indent="0" algn="l">
              <a:buNone/>
              <a:tabLst/>
              <a:defRPr lang="en-US" sz="1800" smtClean="0">
                <a:solidFill>
                  <a:schemeClr val="tx1"/>
                </a:solidFill>
              </a:defRPr>
            </a:lvl1pPr>
            <a:lvl2pPr>
              <a:defRPr lang="en-US" sz="1600" smtClean="0">
                <a:solidFill>
                  <a:schemeClr val="bg1"/>
                </a:solidFill>
              </a:defRPr>
            </a:lvl2pPr>
            <a:lvl3pPr>
              <a:defRPr lang="en-US" sz="1400" smtClean="0">
                <a:solidFill>
                  <a:schemeClr val="bg1"/>
                </a:solidFill>
              </a:defRPr>
            </a:lvl3pPr>
            <a:lvl4pPr>
              <a:defRPr lang="en-US" sz="1200" smtClean="0">
                <a:solidFill>
                  <a:schemeClr val="bg1"/>
                </a:solidFill>
              </a:defRPr>
            </a:lvl4pPr>
            <a:lvl5pPr>
              <a:defRPr lang="en-US" sz="1200">
                <a:solidFill>
                  <a:schemeClr val="bg1"/>
                </a:solidFill>
              </a:defRPr>
            </a:lvl5pPr>
          </a:lstStyle>
          <a:p>
            <a:pPr lvl="0"/>
            <a:r>
              <a:rPr lang="en-US"/>
              <a:t>Edit Master text styles</a:t>
            </a:r>
          </a:p>
        </p:txBody>
      </p:sp>
      <p:sp>
        <p:nvSpPr>
          <p:cNvPr id="28" name="Text Placeholder 22">
            <a:extLst>
              <a:ext uri="{FF2B5EF4-FFF2-40B4-BE49-F238E27FC236}">
                <a16:creationId xmlns:a16="http://schemas.microsoft.com/office/drawing/2014/main" id="{275124DB-A115-6E48-BD6C-C60ECF94C124}"/>
              </a:ext>
            </a:extLst>
          </p:cNvPr>
          <p:cNvSpPr>
            <a:spLocks noGrp="1"/>
          </p:cNvSpPr>
          <p:nvPr>
            <p:ph type="body" sz="quarter" idx="37" hasCustomPrompt="1"/>
          </p:nvPr>
        </p:nvSpPr>
        <p:spPr>
          <a:xfrm>
            <a:off x="0" y="3446656"/>
            <a:ext cx="3438525" cy="376840"/>
          </a:xfrm>
        </p:spPr>
        <p:txBody>
          <a:bodyPr anchor="ctr">
            <a:noAutofit/>
          </a:bodyPr>
          <a:lstStyle>
            <a:lvl1pPr marL="123825" indent="0">
              <a:buNone/>
              <a:tabLst/>
              <a:defRPr sz="1800" b="1" i="0" cap="all" baseline="0">
                <a:latin typeface="Arial Black" panose="020B0604020202020204" pitchFamily="34" charset="0"/>
                <a:cs typeface="Arial Black" panose="020B0604020202020204" pitchFamily="34" charset="0"/>
              </a:defRPr>
            </a:lvl1pPr>
          </a:lstStyle>
          <a:p>
            <a:pPr lvl="0"/>
            <a:r>
              <a:rPr lang="en-US" dirty="0"/>
              <a:t>Key requirements</a:t>
            </a:r>
          </a:p>
        </p:txBody>
      </p:sp>
      <p:sp>
        <p:nvSpPr>
          <p:cNvPr id="29" name="Text Placeholder 24">
            <a:extLst>
              <a:ext uri="{FF2B5EF4-FFF2-40B4-BE49-F238E27FC236}">
                <a16:creationId xmlns:a16="http://schemas.microsoft.com/office/drawing/2014/main" id="{F5C110B3-5563-5C4C-B15E-A308524AB265}"/>
              </a:ext>
            </a:extLst>
          </p:cNvPr>
          <p:cNvSpPr>
            <a:spLocks noGrp="1"/>
          </p:cNvSpPr>
          <p:nvPr>
            <p:ph type="body" sz="quarter" idx="38" hasCustomPrompt="1"/>
          </p:nvPr>
        </p:nvSpPr>
        <p:spPr>
          <a:xfrm>
            <a:off x="6907439" y="3065292"/>
            <a:ext cx="3152775" cy="376237"/>
          </a:xfrm>
        </p:spPr>
        <p:txBody>
          <a:bodyPr anchor="ctr">
            <a:noAutofit/>
          </a:bodyPr>
          <a:lstStyle>
            <a:lvl1pPr marL="11113" indent="0">
              <a:buNone/>
              <a:tabLst/>
              <a:defRPr sz="1800" b="1" i="0" cap="all" baseline="0">
                <a:latin typeface="Arial Black" panose="020B0604020202020204" pitchFamily="34" charset="0"/>
                <a:cs typeface="Arial Black" panose="020B0604020202020204" pitchFamily="34" charset="0"/>
              </a:defRPr>
            </a:lvl1pPr>
          </a:lstStyle>
          <a:p>
            <a:pPr lvl="0"/>
            <a:r>
              <a:rPr lang="en-US" dirty="0"/>
              <a:t>Why </a:t>
            </a:r>
            <a:r>
              <a:rPr lang="en-US" dirty="0" err="1"/>
              <a:t>polyone</a:t>
            </a:r>
            <a:r>
              <a:rPr lang="en-US" dirty="0"/>
              <a:t>?</a:t>
            </a:r>
          </a:p>
        </p:txBody>
      </p:sp>
      <p:sp>
        <p:nvSpPr>
          <p:cNvPr id="30" name="Text Placeholder 26">
            <a:extLst>
              <a:ext uri="{FF2B5EF4-FFF2-40B4-BE49-F238E27FC236}">
                <a16:creationId xmlns:a16="http://schemas.microsoft.com/office/drawing/2014/main" id="{812A6A52-D7DF-764A-B3F4-39D0647AEDCA}"/>
              </a:ext>
            </a:extLst>
          </p:cNvPr>
          <p:cNvSpPr>
            <a:spLocks noGrp="1"/>
          </p:cNvSpPr>
          <p:nvPr>
            <p:ph type="body" sz="quarter" idx="39" hasCustomPrompt="1"/>
          </p:nvPr>
        </p:nvSpPr>
        <p:spPr>
          <a:xfrm>
            <a:off x="6907439" y="1732358"/>
            <a:ext cx="3152775" cy="384590"/>
          </a:xfrm>
        </p:spPr>
        <p:txBody>
          <a:bodyPr anchor="ctr">
            <a:noAutofit/>
          </a:bodyPr>
          <a:lstStyle>
            <a:lvl1pPr marL="11113" indent="0">
              <a:buNone/>
              <a:tabLst/>
              <a:defRPr sz="1800" b="1" i="0" cap="all" baseline="0">
                <a:latin typeface="Arial Black" panose="020B0604020202020204" pitchFamily="34" charset="0"/>
                <a:cs typeface="Arial Black" panose="020B0604020202020204" pitchFamily="34" charset="0"/>
              </a:defRPr>
            </a:lvl1pPr>
          </a:lstStyle>
          <a:p>
            <a:pPr lvl="0"/>
            <a:r>
              <a:rPr lang="en-US" dirty="0" err="1"/>
              <a:t>Polyone</a:t>
            </a:r>
            <a:r>
              <a:rPr lang="en-US" dirty="0"/>
              <a:t> solution</a:t>
            </a:r>
          </a:p>
        </p:txBody>
      </p:sp>
      <p:sp>
        <p:nvSpPr>
          <p:cNvPr id="31" name="Text Placeholder 6">
            <a:extLst>
              <a:ext uri="{FF2B5EF4-FFF2-40B4-BE49-F238E27FC236}">
                <a16:creationId xmlns:a16="http://schemas.microsoft.com/office/drawing/2014/main" id="{B90BC7E0-46A5-094C-BE4E-680110F47E69}"/>
              </a:ext>
            </a:extLst>
          </p:cNvPr>
          <p:cNvSpPr>
            <a:spLocks noGrp="1"/>
          </p:cNvSpPr>
          <p:nvPr>
            <p:ph type="body" sz="quarter" idx="40"/>
          </p:nvPr>
        </p:nvSpPr>
        <p:spPr>
          <a:xfrm>
            <a:off x="7162800" y="-8111"/>
            <a:ext cx="5029200" cy="366713"/>
          </a:xfrm>
          <a:solidFill>
            <a:srgbClr val="000000"/>
          </a:solidFill>
        </p:spPr>
        <p:txBody>
          <a:bodyPr anchor="ctr">
            <a:noAutofit/>
          </a:bodyPr>
          <a:lstStyle>
            <a:lvl1pPr marL="0" indent="0" algn="l">
              <a:buNone/>
              <a:defRPr sz="1800" b="1" i="0" cap="all" baseline="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21" name="Text Placeholder 24">
            <a:extLst>
              <a:ext uri="{FF2B5EF4-FFF2-40B4-BE49-F238E27FC236}">
                <a16:creationId xmlns:a16="http://schemas.microsoft.com/office/drawing/2014/main" id="{0FAB9A95-66DB-9B48-A573-C3859D1DF6D2}"/>
              </a:ext>
            </a:extLst>
          </p:cNvPr>
          <p:cNvSpPr>
            <a:spLocks noGrp="1"/>
          </p:cNvSpPr>
          <p:nvPr>
            <p:ph type="body" sz="quarter" idx="41" hasCustomPrompt="1"/>
          </p:nvPr>
        </p:nvSpPr>
        <p:spPr>
          <a:xfrm>
            <a:off x="6882896" y="5883267"/>
            <a:ext cx="3152775" cy="376237"/>
          </a:xfrm>
        </p:spPr>
        <p:txBody>
          <a:bodyPr anchor="ctr">
            <a:noAutofit/>
          </a:bodyPr>
          <a:lstStyle>
            <a:lvl1pPr marL="11113" indent="0">
              <a:buNone/>
              <a:tabLst/>
              <a:defRPr sz="1800" b="1" i="0" cap="all" baseline="0">
                <a:latin typeface="Arial Black" panose="020B0604020202020204" pitchFamily="34" charset="0"/>
                <a:cs typeface="Arial Black" panose="020B0604020202020204" pitchFamily="34" charset="0"/>
              </a:defRPr>
            </a:lvl1pPr>
          </a:lstStyle>
          <a:p>
            <a:pPr lvl="0"/>
            <a:r>
              <a:rPr lang="en-US" dirty="0"/>
              <a:t>LEARN MORE</a:t>
            </a:r>
          </a:p>
        </p:txBody>
      </p:sp>
      <p:sp>
        <p:nvSpPr>
          <p:cNvPr id="23" name="Footer Placeholder 2">
            <a:extLst>
              <a:ext uri="{FF2B5EF4-FFF2-40B4-BE49-F238E27FC236}">
                <a16:creationId xmlns:a16="http://schemas.microsoft.com/office/drawing/2014/main" id="{08D54362-D039-6441-BA0D-EA1DCD34F580}"/>
              </a:ext>
            </a:extLst>
          </p:cNvPr>
          <p:cNvSpPr>
            <a:spLocks noGrp="1"/>
          </p:cNvSpPr>
          <p:nvPr>
            <p:ph type="ftr" sz="quarter" idx="14"/>
          </p:nvPr>
        </p:nvSpPr>
        <p:spPr>
          <a:xfrm>
            <a:off x="216030" y="6311900"/>
            <a:ext cx="1589621" cy="357841"/>
          </a:xfrm>
          <a:prstGeom prst="rect">
            <a:avLst/>
          </a:prstGeom>
        </p:spPr>
        <p:txBody>
          <a:bodyPr/>
          <a:lstStyle>
            <a:lvl1pPr>
              <a:defRPr>
                <a:latin typeface="Arial" panose="020B0604020202020204" pitchFamily="34" charset="0"/>
                <a:cs typeface="Arial" panose="020B0604020202020204" pitchFamily="34" charset="0"/>
              </a:defRPr>
            </a:lvl1pPr>
          </a:lstStyle>
          <a:p>
            <a:pPr algn="l"/>
            <a:r>
              <a:rPr lang="en-US" dirty="0"/>
              <a:t>Avient Corporation</a:t>
            </a:r>
          </a:p>
        </p:txBody>
      </p:sp>
      <p:sp>
        <p:nvSpPr>
          <p:cNvPr id="25" name="Slide Number Placeholder 4">
            <a:extLst>
              <a:ext uri="{FF2B5EF4-FFF2-40B4-BE49-F238E27FC236}">
                <a16:creationId xmlns:a16="http://schemas.microsoft.com/office/drawing/2014/main" id="{C5A317D1-29EB-A145-B620-988DABCEA5D2}"/>
              </a:ext>
            </a:extLst>
          </p:cNvPr>
          <p:cNvSpPr>
            <a:spLocks noGrp="1"/>
          </p:cNvSpPr>
          <p:nvPr>
            <p:ph type="sldNum" sz="quarter" idx="15"/>
          </p:nvPr>
        </p:nvSpPr>
        <p:spPr>
          <a:xfrm>
            <a:off x="1805651" y="6315597"/>
            <a:ext cx="829235" cy="357841"/>
          </a:xfrm>
          <a:prstGeom prst="rect">
            <a:avLst/>
          </a:prstGeom>
        </p:spPr>
        <p:txBody>
          <a:bodyPr/>
          <a:lstStyle>
            <a:lvl1pPr>
              <a:defRPr>
                <a:latin typeface="Arial" panose="020B0604020202020204" pitchFamily="34" charset="0"/>
                <a:cs typeface="Arial" panose="020B0604020202020204" pitchFamily="34" charset="0"/>
              </a:defRPr>
            </a:lvl1pPr>
          </a:lstStyle>
          <a:p>
            <a:fld id="{DBC18F02-C0F7-464F-8F74-D259916D3F8D}" type="slidenum">
              <a:rPr lang="en-US" smtClean="0"/>
              <a:pPr/>
              <a:t>‹#›</a:t>
            </a:fld>
            <a:endParaRPr lang="en-US" dirty="0"/>
          </a:p>
        </p:txBody>
      </p:sp>
    </p:spTree>
    <p:extLst>
      <p:ext uri="{BB962C8B-B14F-4D97-AF65-F5344CB8AC3E}">
        <p14:creationId xmlns:p14="http://schemas.microsoft.com/office/powerpoint/2010/main" val="21326066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Markets_Applications">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6591FA73-8216-4640-A2F5-3447E4CEA50B}"/>
              </a:ext>
            </a:extLst>
          </p:cNvPr>
          <p:cNvSpPr>
            <a:spLocks noGrp="1"/>
          </p:cNvSpPr>
          <p:nvPr>
            <p:ph type="pic" sz="quarter" idx="13"/>
          </p:nvPr>
        </p:nvSpPr>
        <p:spPr>
          <a:xfrm>
            <a:off x="0" y="2723"/>
            <a:ext cx="12192000" cy="6858000"/>
          </a:xfrm>
          <a:prstGeom prst="rect">
            <a:avLst/>
          </a:prstGeom>
          <a:solidFill>
            <a:schemeClr val="bg1">
              <a:lumMod val="95000"/>
            </a:schemeClr>
          </a:solidFill>
        </p:spPr>
        <p:txBody>
          <a:bodyPr/>
          <a:lstStyle>
            <a:lvl1pPr algn="r">
              <a:defRPr>
                <a:latin typeface="Arial" panose="020B0604020202020204" pitchFamily="34" charset="0"/>
                <a:cs typeface="Arial" panose="020B0604020202020204" pitchFamily="34" charset="0"/>
              </a:defRPr>
            </a:lvl1pPr>
          </a:lstStyle>
          <a:p>
            <a:r>
              <a:rPr lang="en-US" dirty="0"/>
              <a:t>Click icon to add picture</a:t>
            </a:r>
          </a:p>
        </p:txBody>
      </p:sp>
      <p:sp>
        <p:nvSpPr>
          <p:cNvPr id="6" name="Title 1">
            <a:extLst>
              <a:ext uri="{FF2B5EF4-FFF2-40B4-BE49-F238E27FC236}">
                <a16:creationId xmlns:a16="http://schemas.microsoft.com/office/drawing/2014/main" id="{02A82E06-4E42-E84E-9D0F-669757FB7C22}"/>
              </a:ext>
            </a:extLst>
          </p:cNvPr>
          <p:cNvSpPr>
            <a:spLocks noGrp="1"/>
          </p:cNvSpPr>
          <p:nvPr>
            <p:ph type="title" hasCustomPrompt="1"/>
          </p:nvPr>
        </p:nvSpPr>
        <p:spPr>
          <a:xfrm>
            <a:off x="6803" y="399154"/>
            <a:ext cx="7404847" cy="1201045"/>
          </a:xfrm>
          <a:prstGeom prst="rect">
            <a:avLst/>
          </a:prstGeom>
          <a:solidFill>
            <a:schemeClr val="bg1"/>
          </a:solidFill>
        </p:spPr>
        <p:txBody>
          <a:bodyPr lIns="274320" rIns="365760" anchor="ctr" anchorCtr="0">
            <a:noAutofit/>
          </a:bodyPr>
          <a:lstStyle>
            <a:lvl1pPr marL="0" algn="r">
              <a:spcAft>
                <a:spcPts val="1200"/>
              </a:spcAft>
              <a:defRPr sz="4200" b="0" i="0" cap="all" baseline="0">
                <a:solidFill>
                  <a:schemeClr val="tx1">
                    <a:lumMod val="65000"/>
                    <a:lumOff val="35000"/>
                  </a:schemeClr>
                </a:solidFill>
                <a:latin typeface="Arial Black" panose="020B0604020202020204" pitchFamily="34" charset="0"/>
                <a:cs typeface="Arial Black" panose="020B0604020202020204" pitchFamily="34" charset="0"/>
              </a:defRPr>
            </a:lvl1pPr>
          </a:lstStyle>
          <a:p>
            <a:r>
              <a:rPr lang="en-US" dirty="0"/>
              <a:t>Title</a:t>
            </a:r>
          </a:p>
        </p:txBody>
      </p:sp>
      <p:sp>
        <p:nvSpPr>
          <p:cNvPr id="7" name="Text Placeholder 4">
            <a:extLst>
              <a:ext uri="{FF2B5EF4-FFF2-40B4-BE49-F238E27FC236}">
                <a16:creationId xmlns:a16="http://schemas.microsoft.com/office/drawing/2014/main" id="{05640383-ADBE-9448-8D27-A838F86675B2}"/>
              </a:ext>
            </a:extLst>
          </p:cNvPr>
          <p:cNvSpPr>
            <a:spLocks noGrp="1"/>
          </p:cNvSpPr>
          <p:nvPr>
            <p:ph type="body" sz="quarter" idx="17"/>
          </p:nvPr>
        </p:nvSpPr>
        <p:spPr>
          <a:xfrm>
            <a:off x="-1" y="1999353"/>
            <a:ext cx="5301205" cy="4124288"/>
          </a:xfrm>
          <a:solidFill>
            <a:srgbClr val="FFFFFF">
              <a:alpha val="81176"/>
            </a:srgbClr>
          </a:solidFill>
        </p:spPr>
        <p:txBody>
          <a:bodyPr>
            <a:noAutofit/>
          </a:bodyPr>
          <a:lstStyle>
            <a:lvl1pPr>
              <a:defRPr sz="1600" b="1">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Edit Master text styles</a:t>
            </a:r>
          </a:p>
        </p:txBody>
      </p:sp>
      <p:sp>
        <p:nvSpPr>
          <p:cNvPr id="8" name="Footer Placeholder 2">
            <a:extLst>
              <a:ext uri="{FF2B5EF4-FFF2-40B4-BE49-F238E27FC236}">
                <a16:creationId xmlns:a16="http://schemas.microsoft.com/office/drawing/2014/main" id="{C6DD96D3-7712-8E4C-AEA5-159B70F71D04}"/>
              </a:ext>
            </a:extLst>
          </p:cNvPr>
          <p:cNvSpPr>
            <a:spLocks noGrp="1"/>
          </p:cNvSpPr>
          <p:nvPr>
            <p:ph type="ftr" sz="quarter" idx="14"/>
          </p:nvPr>
        </p:nvSpPr>
        <p:spPr>
          <a:xfrm>
            <a:off x="216030" y="6311900"/>
            <a:ext cx="1589621" cy="357841"/>
          </a:xfrm>
          <a:prstGeom prst="rect">
            <a:avLst/>
          </a:prstGeom>
        </p:spPr>
        <p:txBody>
          <a:bodyPr/>
          <a:lstStyle>
            <a:lvl1pPr>
              <a:defRPr>
                <a:latin typeface="Arial" panose="020B0604020202020204" pitchFamily="34" charset="0"/>
                <a:cs typeface="Arial" panose="020B0604020202020204" pitchFamily="34" charset="0"/>
              </a:defRPr>
            </a:lvl1pPr>
          </a:lstStyle>
          <a:p>
            <a:pPr algn="l"/>
            <a:r>
              <a:rPr lang="en-US" dirty="0"/>
              <a:t>Avient Corporation</a:t>
            </a:r>
          </a:p>
        </p:txBody>
      </p:sp>
      <p:sp>
        <p:nvSpPr>
          <p:cNvPr id="9" name="Slide Number Placeholder 4">
            <a:extLst>
              <a:ext uri="{FF2B5EF4-FFF2-40B4-BE49-F238E27FC236}">
                <a16:creationId xmlns:a16="http://schemas.microsoft.com/office/drawing/2014/main" id="{F501EFAA-221E-D543-A41A-8B1BAE95D504}"/>
              </a:ext>
            </a:extLst>
          </p:cNvPr>
          <p:cNvSpPr>
            <a:spLocks noGrp="1"/>
          </p:cNvSpPr>
          <p:nvPr>
            <p:ph type="sldNum" sz="quarter" idx="15"/>
          </p:nvPr>
        </p:nvSpPr>
        <p:spPr>
          <a:xfrm>
            <a:off x="1805651" y="6315597"/>
            <a:ext cx="829235" cy="357841"/>
          </a:xfrm>
          <a:prstGeom prst="rect">
            <a:avLst/>
          </a:prstGeom>
        </p:spPr>
        <p:txBody>
          <a:bodyPr/>
          <a:lstStyle>
            <a:lvl1pPr>
              <a:defRPr>
                <a:latin typeface="Arial" panose="020B0604020202020204" pitchFamily="34" charset="0"/>
                <a:cs typeface="Arial" panose="020B0604020202020204" pitchFamily="34" charset="0"/>
              </a:defRPr>
            </a:lvl1pPr>
          </a:lstStyle>
          <a:p>
            <a:fld id="{DBC18F02-C0F7-464F-8F74-D259916D3F8D}" type="slidenum">
              <a:rPr lang="en-US" smtClean="0"/>
              <a:pPr/>
              <a:t>‹#›</a:t>
            </a:fld>
            <a:endParaRPr lang="en-US" dirty="0"/>
          </a:p>
        </p:txBody>
      </p:sp>
      <p:pic>
        <p:nvPicPr>
          <p:cNvPr id="11" name="Picture 10">
            <a:extLst>
              <a:ext uri="{FF2B5EF4-FFF2-40B4-BE49-F238E27FC236}">
                <a16:creationId xmlns:a16="http://schemas.microsoft.com/office/drawing/2014/main" id="{6493C4DE-43E6-D84E-9337-F43DFC286E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02409" y="6311900"/>
            <a:ext cx="1374011" cy="328176"/>
          </a:xfrm>
          <a:prstGeom prst="rect">
            <a:avLst/>
          </a:prstGeom>
        </p:spPr>
      </p:pic>
    </p:spTree>
    <p:extLst>
      <p:ext uri="{BB962C8B-B14F-4D97-AF65-F5344CB8AC3E}">
        <p14:creationId xmlns:p14="http://schemas.microsoft.com/office/powerpoint/2010/main" val="26561522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Small_Double_Title_Body">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FDF335F7-5262-F44F-9D47-AE41909E5E01}"/>
              </a:ext>
            </a:extLst>
          </p:cNvPr>
          <p:cNvSpPr>
            <a:spLocks noGrp="1"/>
          </p:cNvSpPr>
          <p:nvPr>
            <p:ph idx="1"/>
          </p:nvPr>
        </p:nvSpPr>
        <p:spPr>
          <a:xfrm>
            <a:off x="609600" y="1283319"/>
            <a:ext cx="10972800" cy="4610098"/>
          </a:xfrm>
          <a:prstGeom prst="rect">
            <a:avLst/>
          </a:prstGeom>
        </p:spPr>
        <p:txBody>
          <a:bodyPr>
            <a:noAutofit/>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a:latin typeface="Arial" panose="020B0604020202020204" pitchFamily="34" charset="0"/>
                <a:cs typeface="Arial" panose="020B0604020202020204" pitchFamily="34" charset="0"/>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b="0">
                <a:latin typeface="Arial" panose="020B0604020202020204" pitchFamily="34" charset="0"/>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b="0">
                <a:latin typeface="Arial" panose="020B0604020202020204" pitchFamily="34" charset="0"/>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0">
                <a:latin typeface="Arial" panose="020B0604020202020204" pitchFamily="34" charset="0"/>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0">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kumimoji="0" lang="en-US" sz="1600" b="0" i="0" u="none" strike="noStrike" kern="1200" cap="none" spc="0" normalizeH="0" baseline="0" noProof="0" dirty="0">
              <a:ln>
                <a:noFill/>
              </a:ln>
              <a:solidFill>
                <a:srgbClr val="545859"/>
              </a:solidFill>
              <a:effectLst/>
              <a:uLnTx/>
              <a:uFillTx/>
              <a:latin typeface="Arial" panose="020B0604020202020204" pitchFamily="34" charset="0"/>
              <a:ea typeface="+mn-ea"/>
              <a:cs typeface="Arial" panose="020B0604020202020204" pitchFamily="34" charset="0"/>
            </a:endParaRPr>
          </a:p>
        </p:txBody>
      </p:sp>
      <p:sp>
        <p:nvSpPr>
          <p:cNvPr id="12" name="Title 1">
            <a:extLst>
              <a:ext uri="{FF2B5EF4-FFF2-40B4-BE49-F238E27FC236}">
                <a16:creationId xmlns:a16="http://schemas.microsoft.com/office/drawing/2014/main" id="{29F46CA7-D58D-3C46-9245-A7EB241E2148}"/>
              </a:ext>
            </a:extLst>
          </p:cNvPr>
          <p:cNvSpPr>
            <a:spLocks noGrp="1"/>
          </p:cNvSpPr>
          <p:nvPr>
            <p:ph type="title" hasCustomPrompt="1"/>
          </p:nvPr>
        </p:nvSpPr>
        <p:spPr>
          <a:xfrm>
            <a:off x="609600" y="10160"/>
            <a:ext cx="10974388" cy="736599"/>
          </a:xfrm>
          <a:prstGeom prst="rect">
            <a:avLst/>
          </a:prstGeom>
        </p:spPr>
        <p:txBody>
          <a:bodyPr anchor="b">
            <a:noAutofit/>
          </a:bodyPr>
          <a:lstStyle>
            <a:lvl1pPr algn="ctr">
              <a:defRPr sz="3200" b="0" i="0" cap="all" baseline="0">
                <a:solidFill>
                  <a:schemeClr val="tx1">
                    <a:lumMod val="65000"/>
                    <a:lumOff val="35000"/>
                  </a:schemeClr>
                </a:solidFill>
                <a:latin typeface="Arial Black" panose="020B0604020202020204" pitchFamily="34" charset="0"/>
                <a:cs typeface="Arial Black" panose="020B0604020202020204" pitchFamily="34" charset="0"/>
              </a:defRPr>
            </a:lvl1pPr>
          </a:lstStyle>
          <a:p>
            <a:r>
              <a:rPr lang="en-US" dirty="0"/>
              <a:t>TITLE</a:t>
            </a:r>
          </a:p>
        </p:txBody>
      </p:sp>
      <p:sp>
        <p:nvSpPr>
          <p:cNvPr id="13" name="Text Placeholder 7">
            <a:extLst>
              <a:ext uri="{FF2B5EF4-FFF2-40B4-BE49-F238E27FC236}">
                <a16:creationId xmlns:a16="http://schemas.microsoft.com/office/drawing/2014/main" id="{DE01F25E-36E5-9843-B8A9-DAA32EB28657}"/>
              </a:ext>
            </a:extLst>
          </p:cNvPr>
          <p:cNvSpPr>
            <a:spLocks noGrp="1"/>
          </p:cNvSpPr>
          <p:nvPr>
            <p:ph type="body" sz="quarter" idx="16" hasCustomPrompt="1"/>
          </p:nvPr>
        </p:nvSpPr>
        <p:spPr>
          <a:xfrm>
            <a:off x="609600" y="766088"/>
            <a:ext cx="10972800" cy="502921"/>
          </a:xfrm>
        </p:spPr>
        <p:txBody>
          <a:bodyPr anchor="t">
            <a:noAutofit/>
          </a:bodyPr>
          <a:lstStyle>
            <a:lvl1pPr marL="0" indent="0" algn="ctr">
              <a:buNone/>
              <a:defRPr sz="1800" b="1" cap="all" spc="600" baseline="0">
                <a:solidFill>
                  <a:schemeClr val="tx1"/>
                </a:solidFill>
                <a:latin typeface="Arial" panose="020B0604020202020204" pitchFamily="34" charset="0"/>
                <a:cs typeface="Arial" panose="020B0604020202020204" pitchFamily="34" charset="0"/>
              </a:defRPr>
            </a:lvl1pPr>
          </a:lstStyle>
          <a:p>
            <a:pPr lvl="0"/>
            <a:r>
              <a:rPr lang="en-US" dirty="0"/>
              <a:t>Sub title</a:t>
            </a:r>
          </a:p>
        </p:txBody>
      </p:sp>
      <p:sp>
        <p:nvSpPr>
          <p:cNvPr id="14" name="Footer Placeholder 2">
            <a:extLst>
              <a:ext uri="{FF2B5EF4-FFF2-40B4-BE49-F238E27FC236}">
                <a16:creationId xmlns:a16="http://schemas.microsoft.com/office/drawing/2014/main" id="{226600EA-DA29-8542-8E58-D863F925D617}"/>
              </a:ext>
            </a:extLst>
          </p:cNvPr>
          <p:cNvSpPr>
            <a:spLocks noGrp="1"/>
          </p:cNvSpPr>
          <p:nvPr>
            <p:ph type="ftr" sz="quarter" idx="14"/>
          </p:nvPr>
        </p:nvSpPr>
        <p:spPr>
          <a:xfrm>
            <a:off x="216030" y="6311900"/>
            <a:ext cx="1589621" cy="357841"/>
          </a:xfrm>
          <a:prstGeom prst="rect">
            <a:avLst/>
          </a:prstGeom>
        </p:spPr>
        <p:txBody>
          <a:bodyPr/>
          <a:lstStyle>
            <a:lvl1pPr>
              <a:defRPr>
                <a:latin typeface="Arial" panose="020B0604020202020204" pitchFamily="34" charset="0"/>
                <a:cs typeface="Arial" panose="020B0604020202020204" pitchFamily="34" charset="0"/>
              </a:defRPr>
            </a:lvl1pPr>
          </a:lstStyle>
          <a:p>
            <a:pPr algn="l"/>
            <a:r>
              <a:rPr lang="en-US" dirty="0"/>
              <a:t>Avient Corporation</a:t>
            </a:r>
          </a:p>
        </p:txBody>
      </p:sp>
      <p:sp>
        <p:nvSpPr>
          <p:cNvPr id="15" name="Slide Number Placeholder 4">
            <a:extLst>
              <a:ext uri="{FF2B5EF4-FFF2-40B4-BE49-F238E27FC236}">
                <a16:creationId xmlns:a16="http://schemas.microsoft.com/office/drawing/2014/main" id="{88F4CC0D-7B05-7747-A2AE-82DEE1384C19}"/>
              </a:ext>
            </a:extLst>
          </p:cNvPr>
          <p:cNvSpPr>
            <a:spLocks noGrp="1"/>
          </p:cNvSpPr>
          <p:nvPr>
            <p:ph type="sldNum" sz="quarter" idx="15"/>
          </p:nvPr>
        </p:nvSpPr>
        <p:spPr>
          <a:xfrm>
            <a:off x="1805651" y="6315597"/>
            <a:ext cx="829235" cy="357841"/>
          </a:xfrm>
          <a:prstGeom prst="rect">
            <a:avLst/>
          </a:prstGeom>
        </p:spPr>
        <p:txBody>
          <a:bodyPr/>
          <a:lstStyle>
            <a:lvl1pPr>
              <a:defRPr>
                <a:latin typeface="Arial" panose="020B0604020202020204" pitchFamily="34" charset="0"/>
                <a:cs typeface="Arial" panose="020B0604020202020204" pitchFamily="34" charset="0"/>
              </a:defRPr>
            </a:lvl1pPr>
          </a:lstStyle>
          <a:p>
            <a:fld id="{DBC18F02-C0F7-464F-8F74-D259916D3F8D}" type="slidenum">
              <a:rPr lang="en-US" smtClean="0"/>
              <a:pPr/>
              <a:t>‹#›</a:t>
            </a:fld>
            <a:endParaRPr lang="en-US" dirty="0"/>
          </a:p>
        </p:txBody>
      </p:sp>
    </p:spTree>
    <p:extLst>
      <p:ext uri="{BB962C8B-B14F-4D97-AF65-F5344CB8AC3E}">
        <p14:creationId xmlns:p14="http://schemas.microsoft.com/office/powerpoint/2010/main" val="27263874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Picture_Bo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D0C81-CE17-664E-9356-3B29EFEB2738}"/>
              </a:ext>
            </a:extLst>
          </p:cNvPr>
          <p:cNvSpPr>
            <a:spLocks noGrp="1"/>
          </p:cNvSpPr>
          <p:nvPr>
            <p:ph type="title" hasCustomPrompt="1"/>
          </p:nvPr>
        </p:nvSpPr>
        <p:spPr>
          <a:xfrm>
            <a:off x="609600" y="10160"/>
            <a:ext cx="10974388" cy="736599"/>
          </a:xfrm>
          <a:prstGeom prst="rect">
            <a:avLst/>
          </a:prstGeom>
        </p:spPr>
        <p:txBody>
          <a:bodyPr anchor="b">
            <a:noAutofit/>
          </a:bodyPr>
          <a:lstStyle>
            <a:lvl1pPr algn="ctr">
              <a:defRPr sz="3200" b="0" i="0" cap="all" baseline="0">
                <a:solidFill>
                  <a:schemeClr val="tx1">
                    <a:lumMod val="65000"/>
                    <a:lumOff val="35000"/>
                  </a:schemeClr>
                </a:solidFill>
                <a:latin typeface="Arial Black" panose="020B0604020202020204" pitchFamily="34" charset="0"/>
                <a:cs typeface="Arial Black" panose="020B0604020202020204" pitchFamily="34" charset="0"/>
              </a:defRPr>
            </a:lvl1pPr>
          </a:lstStyle>
          <a:p>
            <a:r>
              <a:rPr lang="en-US" dirty="0"/>
              <a:t>TITLE</a:t>
            </a:r>
          </a:p>
        </p:txBody>
      </p:sp>
      <p:sp>
        <p:nvSpPr>
          <p:cNvPr id="4" name="Picture Placeholder 3">
            <a:extLst>
              <a:ext uri="{FF2B5EF4-FFF2-40B4-BE49-F238E27FC236}">
                <a16:creationId xmlns:a16="http://schemas.microsoft.com/office/drawing/2014/main" id="{4E732B38-996F-8A42-A13E-8F4C48526BF5}"/>
              </a:ext>
            </a:extLst>
          </p:cNvPr>
          <p:cNvSpPr>
            <a:spLocks noGrp="1"/>
          </p:cNvSpPr>
          <p:nvPr>
            <p:ph type="pic" sz="quarter" idx="15"/>
          </p:nvPr>
        </p:nvSpPr>
        <p:spPr>
          <a:xfrm>
            <a:off x="0" y="1600200"/>
            <a:ext cx="6096000" cy="4114800"/>
          </a:xfrm>
          <a:solidFill>
            <a:schemeClr val="bg2"/>
          </a:solidFill>
        </p:spPr>
        <p:txBody>
          <a:bodyPr anchor="ctr">
            <a:noAutofit/>
          </a:bodyPr>
          <a:lstStyle>
            <a:lvl1pPr algn="ctr">
              <a:defRPr>
                <a:solidFill>
                  <a:schemeClr val="tx1"/>
                </a:solidFill>
                <a:latin typeface="Arial" panose="020B0604020202020204" pitchFamily="34" charset="0"/>
                <a:cs typeface="Arial" panose="020B0604020202020204" pitchFamily="34" charset="0"/>
              </a:defRPr>
            </a:lvl1pPr>
          </a:lstStyle>
          <a:p>
            <a:r>
              <a:rPr lang="en-US" dirty="0"/>
              <a:t>Click icon to add picture</a:t>
            </a:r>
          </a:p>
        </p:txBody>
      </p:sp>
      <p:sp>
        <p:nvSpPr>
          <p:cNvPr id="8" name="Text Placeholder 7">
            <a:extLst>
              <a:ext uri="{FF2B5EF4-FFF2-40B4-BE49-F238E27FC236}">
                <a16:creationId xmlns:a16="http://schemas.microsoft.com/office/drawing/2014/main" id="{346013C5-D886-5941-AA2B-C9852C859253}"/>
              </a:ext>
            </a:extLst>
          </p:cNvPr>
          <p:cNvSpPr>
            <a:spLocks noGrp="1"/>
          </p:cNvSpPr>
          <p:nvPr>
            <p:ph type="body" sz="quarter" idx="16" hasCustomPrompt="1"/>
          </p:nvPr>
        </p:nvSpPr>
        <p:spPr>
          <a:xfrm>
            <a:off x="609600" y="766088"/>
            <a:ext cx="10972800" cy="502921"/>
          </a:xfrm>
        </p:spPr>
        <p:txBody>
          <a:bodyPr anchor="t">
            <a:noAutofit/>
          </a:bodyPr>
          <a:lstStyle>
            <a:lvl1pPr marL="0" indent="0" algn="ctr">
              <a:buNone/>
              <a:defRPr sz="1800" b="1" cap="all" spc="600" baseline="0">
                <a:solidFill>
                  <a:schemeClr val="tx1"/>
                </a:solidFill>
                <a:latin typeface="Arial" panose="020B0604020202020204" pitchFamily="34" charset="0"/>
                <a:cs typeface="Arial" panose="020B0604020202020204" pitchFamily="34" charset="0"/>
              </a:defRPr>
            </a:lvl1pPr>
          </a:lstStyle>
          <a:p>
            <a:pPr lvl="0"/>
            <a:r>
              <a:rPr lang="en-US" dirty="0"/>
              <a:t>Sub title</a:t>
            </a:r>
          </a:p>
        </p:txBody>
      </p:sp>
      <p:sp>
        <p:nvSpPr>
          <p:cNvPr id="14" name="Content Placeholder 2">
            <a:extLst>
              <a:ext uri="{FF2B5EF4-FFF2-40B4-BE49-F238E27FC236}">
                <a16:creationId xmlns:a16="http://schemas.microsoft.com/office/drawing/2014/main" id="{83ABA0AC-CBD3-3341-B30D-41E2BD6A78B6}"/>
              </a:ext>
            </a:extLst>
          </p:cNvPr>
          <p:cNvSpPr>
            <a:spLocks noGrp="1"/>
          </p:cNvSpPr>
          <p:nvPr>
            <p:ph idx="19"/>
          </p:nvPr>
        </p:nvSpPr>
        <p:spPr>
          <a:xfrm>
            <a:off x="6625294" y="1600200"/>
            <a:ext cx="4957106" cy="4114800"/>
          </a:xfrm>
        </p:spPr>
        <p:txBody>
          <a:bodyPr>
            <a:noAutofit/>
          </a:bodyPr>
          <a:lstStyle>
            <a:lvl1pPr marL="342900" indent="-342900">
              <a:lnSpc>
                <a:spcPct val="100000"/>
              </a:lnSpc>
              <a:spcAft>
                <a:spcPts val="0"/>
              </a:spcAft>
              <a:buFont typeface="Arial" panose="020B0604020202020204" pitchFamily="34" charset="0"/>
              <a:buChar char="•"/>
              <a:defRPr sz="2000" b="0" i="0">
                <a:latin typeface="Arial" panose="020B0604020202020204" pitchFamily="34" charset="0"/>
                <a:cs typeface="Arial" panose="020B0604020202020204" pitchFamily="34" charset="0"/>
              </a:defRPr>
            </a:lvl1pPr>
            <a:lvl2pPr marL="628650" indent="-342900">
              <a:lnSpc>
                <a:spcPct val="100000"/>
              </a:lnSpc>
              <a:spcBef>
                <a:spcPts val="600"/>
              </a:spcBef>
              <a:spcAft>
                <a:spcPts val="0"/>
              </a:spcAft>
              <a:buFont typeface="Arial" panose="020B0604020202020204" pitchFamily="34" charset="0"/>
              <a:buChar char="•"/>
              <a:tabLst/>
              <a:defRPr sz="2000" b="0">
                <a:solidFill>
                  <a:schemeClr val="tx1"/>
                </a:solidFill>
                <a:latin typeface="Arial" panose="020B0604020202020204" pitchFamily="34" charset="0"/>
                <a:cs typeface="Arial" panose="020B0604020202020204" pitchFamily="34" charset="0"/>
              </a:defRPr>
            </a:lvl2pPr>
            <a:lvl3pPr marL="800100" indent="-342900">
              <a:lnSpc>
                <a:spcPct val="100000"/>
              </a:lnSpc>
              <a:spcAft>
                <a:spcPts val="0"/>
              </a:spcAft>
              <a:tabLst/>
              <a:defRPr sz="1800" b="0">
                <a:solidFill>
                  <a:schemeClr val="tx1"/>
                </a:solidFill>
                <a:latin typeface="Arial" panose="020B0604020202020204" pitchFamily="34" charset="0"/>
                <a:cs typeface="Arial" panose="020B0604020202020204" pitchFamily="34" charset="0"/>
              </a:defRPr>
            </a:lvl3pPr>
            <a:lvl4pPr marL="1028700" indent="-400050">
              <a:lnSpc>
                <a:spcPct val="100000"/>
              </a:lnSpc>
              <a:spcAft>
                <a:spcPts val="0"/>
              </a:spcAft>
              <a:tabLst/>
              <a:defRPr sz="1600" b="0">
                <a:latin typeface="Arial" panose="020B0604020202020204" pitchFamily="34" charset="0"/>
                <a:cs typeface="Arial" panose="020B0604020202020204" pitchFamily="34" charset="0"/>
              </a:defRPr>
            </a:lvl4pPr>
            <a:lvl5pPr marL="1200150" indent="-342900">
              <a:lnSpc>
                <a:spcPct val="100000"/>
              </a:lnSpc>
              <a:spcAft>
                <a:spcPts val="0"/>
              </a:spcAft>
              <a:tabLst/>
              <a:defRPr sz="1600" b="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2">
            <a:extLst>
              <a:ext uri="{FF2B5EF4-FFF2-40B4-BE49-F238E27FC236}">
                <a16:creationId xmlns:a16="http://schemas.microsoft.com/office/drawing/2014/main" id="{7AC65F6D-1730-FA4C-AF9F-CD7A43E5BE3B}"/>
              </a:ext>
            </a:extLst>
          </p:cNvPr>
          <p:cNvSpPr>
            <a:spLocks noGrp="1"/>
          </p:cNvSpPr>
          <p:nvPr>
            <p:ph type="ftr" sz="quarter" idx="14"/>
          </p:nvPr>
        </p:nvSpPr>
        <p:spPr>
          <a:xfrm>
            <a:off x="216030" y="6311900"/>
            <a:ext cx="1589621" cy="357841"/>
          </a:xfrm>
          <a:prstGeom prst="rect">
            <a:avLst/>
          </a:prstGeom>
        </p:spPr>
        <p:txBody>
          <a:bodyPr/>
          <a:lstStyle>
            <a:lvl1pPr>
              <a:defRPr>
                <a:latin typeface="Arial" panose="020B0604020202020204" pitchFamily="34" charset="0"/>
                <a:cs typeface="Arial" panose="020B0604020202020204" pitchFamily="34" charset="0"/>
              </a:defRPr>
            </a:lvl1pPr>
          </a:lstStyle>
          <a:p>
            <a:pPr algn="l"/>
            <a:r>
              <a:rPr lang="en-US" dirty="0"/>
              <a:t>Avient Corporation</a:t>
            </a:r>
          </a:p>
        </p:txBody>
      </p:sp>
      <p:sp>
        <p:nvSpPr>
          <p:cNvPr id="12" name="Slide Number Placeholder 4">
            <a:extLst>
              <a:ext uri="{FF2B5EF4-FFF2-40B4-BE49-F238E27FC236}">
                <a16:creationId xmlns:a16="http://schemas.microsoft.com/office/drawing/2014/main" id="{2A7FFCE6-4414-0E4C-B694-ED0390EF9B88}"/>
              </a:ext>
            </a:extLst>
          </p:cNvPr>
          <p:cNvSpPr>
            <a:spLocks noGrp="1"/>
          </p:cNvSpPr>
          <p:nvPr>
            <p:ph type="sldNum" sz="quarter" idx="20"/>
          </p:nvPr>
        </p:nvSpPr>
        <p:spPr>
          <a:xfrm>
            <a:off x="1805651" y="6315597"/>
            <a:ext cx="829235" cy="357841"/>
          </a:xfrm>
          <a:prstGeom prst="rect">
            <a:avLst/>
          </a:prstGeom>
        </p:spPr>
        <p:txBody>
          <a:bodyPr/>
          <a:lstStyle>
            <a:lvl1pPr>
              <a:defRPr>
                <a:latin typeface="Arial" panose="020B0604020202020204" pitchFamily="34" charset="0"/>
                <a:cs typeface="Arial" panose="020B0604020202020204" pitchFamily="34" charset="0"/>
              </a:defRPr>
            </a:lvl1pPr>
          </a:lstStyle>
          <a:p>
            <a:fld id="{DBC18F02-C0F7-464F-8F74-D259916D3F8D}" type="slidenum">
              <a:rPr lang="en-US" smtClean="0"/>
              <a:pPr/>
              <a:t>‹#›</a:t>
            </a:fld>
            <a:endParaRPr lang="en-US" dirty="0"/>
          </a:p>
        </p:txBody>
      </p:sp>
    </p:spTree>
    <p:extLst>
      <p:ext uri="{BB962C8B-B14F-4D97-AF65-F5344CB8AC3E}">
        <p14:creationId xmlns:p14="http://schemas.microsoft.com/office/powerpoint/2010/main" val="9714327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enter_4_Imag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52DE00-D9D1-0644-96F4-028B2D90119C}"/>
              </a:ext>
            </a:extLst>
          </p:cNvPr>
          <p:cNvSpPr>
            <a:spLocks noGrp="1"/>
          </p:cNvSpPr>
          <p:nvPr>
            <p:ph idx="1"/>
          </p:nvPr>
        </p:nvSpPr>
        <p:spPr>
          <a:xfrm>
            <a:off x="0" y="4584970"/>
            <a:ext cx="2964565" cy="907915"/>
          </a:xfrm>
        </p:spPr>
        <p:txBody>
          <a:bodyPr>
            <a:noAutofit/>
          </a:bodyPr>
          <a:lstStyle>
            <a:lvl1pPr algn="ctr">
              <a:defRPr sz="1400" cap="all" baseline="0">
                <a:latin typeface="Arial" panose="020B0604020202020204" pitchFamily="34" charset="0"/>
                <a:cs typeface="Arial" panose="020B0604020202020204" pitchFamily="34" charset="0"/>
              </a:defRPr>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p:txBody>
      </p:sp>
      <p:sp>
        <p:nvSpPr>
          <p:cNvPr id="9" name="Picture Placeholder 8">
            <a:extLst>
              <a:ext uri="{FF2B5EF4-FFF2-40B4-BE49-F238E27FC236}">
                <a16:creationId xmlns:a16="http://schemas.microsoft.com/office/drawing/2014/main" id="{D44D164B-4215-DB4F-8251-2008F706D8F6}"/>
              </a:ext>
            </a:extLst>
          </p:cNvPr>
          <p:cNvSpPr>
            <a:spLocks noGrp="1"/>
          </p:cNvSpPr>
          <p:nvPr>
            <p:ph type="pic" sz="quarter" idx="13"/>
          </p:nvPr>
        </p:nvSpPr>
        <p:spPr>
          <a:xfrm>
            <a:off x="0" y="1600199"/>
            <a:ext cx="2964565" cy="2848583"/>
          </a:xfrm>
          <a:solidFill>
            <a:schemeClr val="bg2"/>
          </a:solidFill>
        </p:spPr>
        <p:txBody>
          <a:bodyPr anchor="ctr">
            <a:noAutofit/>
          </a:bodyPr>
          <a:lstStyle>
            <a:lvl1pPr algn="ctr">
              <a:defRPr>
                <a:latin typeface="Arial" panose="020B0604020202020204" pitchFamily="34" charset="0"/>
                <a:cs typeface="Arial" panose="020B0604020202020204" pitchFamily="34" charset="0"/>
              </a:defRPr>
            </a:lvl1pPr>
          </a:lstStyle>
          <a:p>
            <a:r>
              <a:rPr lang="en-US" dirty="0"/>
              <a:t>Click icon to add picture</a:t>
            </a:r>
          </a:p>
        </p:txBody>
      </p:sp>
      <p:sp>
        <p:nvSpPr>
          <p:cNvPr id="10" name="Picture Placeholder 8">
            <a:extLst>
              <a:ext uri="{FF2B5EF4-FFF2-40B4-BE49-F238E27FC236}">
                <a16:creationId xmlns:a16="http://schemas.microsoft.com/office/drawing/2014/main" id="{42D94C84-F22F-A248-BC8D-4D37EE86B8C0}"/>
              </a:ext>
            </a:extLst>
          </p:cNvPr>
          <p:cNvSpPr>
            <a:spLocks noGrp="1"/>
          </p:cNvSpPr>
          <p:nvPr>
            <p:ph type="pic" sz="quarter" idx="14"/>
          </p:nvPr>
        </p:nvSpPr>
        <p:spPr>
          <a:xfrm>
            <a:off x="3075812" y="1600200"/>
            <a:ext cx="2964565" cy="2848582"/>
          </a:xfrm>
          <a:solidFill>
            <a:schemeClr val="bg2"/>
          </a:solidFill>
        </p:spPr>
        <p:txBody>
          <a:bodyPr anchor="ctr">
            <a:noAutofit/>
          </a:bodyPr>
          <a:lstStyle>
            <a:lvl1pPr algn="ctr">
              <a:defRPr>
                <a:latin typeface="Arial" panose="020B0604020202020204" pitchFamily="34" charset="0"/>
                <a:cs typeface="Arial" panose="020B0604020202020204" pitchFamily="34" charset="0"/>
              </a:defRPr>
            </a:lvl1pPr>
          </a:lstStyle>
          <a:p>
            <a:r>
              <a:rPr lang="en-US" dirty="0"/>
              <a:t>Click icon to add picture</a:t>
            </a:r>
          </a:p>
        </p:txBody>
      </p:sp>
      <p:sp>
        <p:nvSpPr>
          <p:cNvPr id="11" name="Picture Placeholder 8">
            <a:extLst>
              <a:ext uri="{FF2B5EF4-FFF2-40B4-BE49-F238E27FC236}">
                <a16:creationId xmlns:a16="http://schemas.microsoft.com/office/drawing/2014/main" id="{3CEFBE4C-11AE-A34A-BB47-3A61BF673D01}"/>
              </a:ext>
            </a:extLst>
          </p:cNvPr>
          <p:cNvSpPr>
            <a:spLocks noGrp="1"/>
          </p:cNvSpPr>
          <p:nvPr>
            <p:ph type="pic" sz="quarter" idx="15"/>
          </p:nvPr>
        </p:nvSpPr>
        <p:spPr>
          <a:xfrm>
            <a:off x="6151624" y="1600200"/>
            <a:ext cx="2964565" cy="2848582"/>
          </a:xfrm>
          <a:solidFill>
            <a:schemeClr val="bg2"/>
          </a:solidFill>
        </p:spPr>
        <p:txBody>
          <a:bodyPr anchor="ctr">
            <a:noAutofit/>
          </a:bodyPr>
          <a:lstStyle>
            <a:lvl1pPr algn="ctr">
              <a:defRPr>
                <a:latin typeface="Arial" panose="020B0604020202020204" pitchFamily="34" charset="0"/>
                <a:cs typeface="Arial" panose="020B0604020202020204" pitchFamily="34" charset="0"/>
              </a:defRPr>
            </a:lvl1pPr>
          </a:lstStyle>
          <a:p>
            <a:r>
              <a:rPr lang="en-US" dirty="0"/>
              <a:t>Click icon to add picture</a:t>
            </a:r>
          </a:p>
        </p:txBody>
      </p:sp>
      <p:sp>
        <p:nvSpPr>
          <p:cNvPr id="12" name="Picture Placeholder 8">
            <a:extLst>
              <a:ext uri="{FF2B5EF4-FFF2-40B4-BE49-F238E27FC236}">
                <a16:creationId xmlns:a16="http://schemas.microsoft.com/office/drawing/2014/main" id="{EAC161CE-60C3-9245-839A-0451C39E4709}"/>
              </a:ext>
            </a:extLst>
          </p:cNvPr>
          <p:cNvSpPr>
            <a:spLocks noGrp="1"/>
          </p:cNvSpPr>
          <p:nvPr>
            <p:ph type="pic" sz="quarter" idx="16"/>
          </p:nvPr>
        </p:nvSpPr>
        <p:spPr>
          <a:xfrm>
            <a:off x="9227435" y="1600200"/>
            <a:ext cx="2964565" cy="2848582"/>
          </a:xfrm>
          <a:solidFill>
            <a:schemeClr val="bg2"/>
          </a:solidFill>
        </p:spPr>
        <p:txBody>
          <a:bodyPr anchor="ctr">
            <a:noAutofit/>
          </a:bodyPr>
          <a:lstStyle>
            <a:lvl1pPr algn="ctr">
              <a:defRPr>
                <a:latin typeface="Arial" panose="020B0604020202020204" pitchFamily="34" charset="0"/>
                <a:cs typeface="Arial" panose="020B0604020202020204" pitchFamily="34" charset="0"/>
              </a:defRPr>
            </a:lvl1pPr>
          </a:lstStyle>
          <a:p>
            <a:r>
              <a:rPr lang="en-US" dirty="0"/>
              <a:t>Click icon to add picture</a:t>
            </a:r>
          </a:p>
        </p:txBody>
      </p:sp>
      <p:sp>
        <p:nvSpPr>
          <p:cNvPr id="13" name="Content Placeholder 2">
            <a:extLst>
              <a:ext uri="{FF2B5EF4-FFF2-40B4-BE49-F238E27FC236}">
                <a16:creationId xmlns:a16="http://schemas.microsoft.com/office/drawing/2014/main" id="{6BA46DAE-D74D-9C46-B1C3-8EA73B7834AD}"/>
              </a:ext>
            </a:extLst>
          </p:cNvPr>
          <p:cNvSpPr>
            <a:spLocks noGrp="1"/>
          </p:cNvSpPr>
          <p:nvPr>
            <p:ph idx="17"/>
          </p:nvPr>
        </p:nvSpPr>
        <p:spPr>
          <a:xfrm>
            <a:off x="3073940" y="4584970"/>
            <a:ext cx="2964565" cy="907915"/>
          </a:xfrm>
        </p:spPr>
        <p:txBody>
          <a:bodyPr>
            <a:noAutofit/>
          </a:bodyPr>
          <a:lstStyle>
            <a:lvl1pPr algn="ctr">
              <a:defRPr sz="1400" cap="all" baseline="0">
                <a:latin typeface="Arial" panose="020B0604020202020204" pitchFamily="34" charset="0"/>
                <a:cs typeface="Arial" panose="020B0604020202020204" pitchFamily="34" charset="0"/>
              </a:defRPr>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p:txBody>
      </p:sp>
      <p:sp>
        <p:nvSpPr>
          <p:cNvPr id="14" name="Content Placeholder 2">
            <a:extLst>
              <a:ext uri="{FF2B5EF4-FFF2-40B4-BE49-F238E27FC236}">
                <a16:creationId xmlns:a16="http://schemas.microsoft.com/office/drawing/2014/main" id="{54FB6ECD-D418-4845-8452-1AC65C4F6D3A}"/>
              </a:ext>
            </a:extLst>
          </p:cNvPr>
          <p:cNvSpPr>
            <a:spLocks noGrp="1"/>
          </p:cNvSpPr>
          <p:nvPr>
            <p:ph idx="18"/>
          </p:nvPr>
        </p:nvSpPr>
        <p:spPr>
          <a:xfrm>
            <a:off x="6147880" y="4584970"/>
            <a:ext cx="2964565" cy="907915"/>
          </a:xfrm>
        </p:spPr>
        <p:txBody>
          <a:bodyPr>
            <a:noAutofit/>
          </a:bodyPr>
          <a:lstStyle>
            <a:lvl1pPr algn="ctr">
              <a:defRPr sz="1400" cap="all" baseline="0">
                <a:latin typeface="Arial" panose="020B0604020202020204" pitchFamily="34" charset="0"/>
                <a:cs typeface="Arial" panose="020B0604020202020204" pitchFamily="34" charset="0"/>
              </a:defRPr>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p:txBody>
      </p:sp>
      <p:sp>
        <p:nvSpPr>
          <p:cNvPr id="15" name="Content Placeholder 2">
            <a:extLst>
              <a:ext uri="{FF2B5EF4-FFF2-40B4-BE49-F238E27FC236}">
                <a16:creationId xmlns:a16="http://schemas.microsoft.com/office/drawing/2014/main" id="{09AE3BC4-64E6-5D4D-AA1C-1F4341501914}"/>
              </a:ext>
            </a:extLst>
          </p:cNvPr>
          <p:cNvSpPr>
            <a:spLocks noGrp="1"/>
          </p:cNvSpPr>
          <p:nvPr>
            <p:ph idx="19"/>
          </p:nvPr>
        </p:nvSpPr>
        <p:spPr>
          <a:xfrm>
            <a:off x="9221821" y="4584970"/>
            <a:ext cx="2964565" cy="907915"/>
          </a:xfrm>
        </p:spPr>
        <p:txBody>
          <a:bodyPr>
            <a:noAutofit/>
          </a:bodyPr>
          <a:lstStyle>
            <a:lvl1pPr algn="ctr">
              <a:defRPr sz="1400" cap="all" baseline="0">
                <a:latin typeface="Arial" panose="020B0604020202020204" pitchFamily="34" charset="0"/>
                <a:cs typeface="Arial" panose="020B0604020202020204" pitchFamily="34" charset="0"/>
              </a:defRPr>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p:txBody>
      </p:sp>
      <p:sp>
        <p:nvSpPr>
          <p:cNvPr id="16" name="Title 1">
            <a:extLst>
              <a:ext uri="{FF2B5EF4-FFF2-40B4-BE49-F238E27FC236}">
                <a16:creationId xmlns:a16="http://schemas.microsoft.com/office/drawing/2014/main" id="{DC7F1949-4456-CC46-BE62-5AA6802C7BB2}"/>
              </a:ext>
            </a:extLst>
          </p:cNvPr>
          <p:cNvSpPr>
            <a:spLocks noGrp="1"/>
          </p:cNvSpPr>
          <p:nvPr>
            <p:ph type="title" hasCustomPrompt="1"/>
          </p:nvPr>
        </p:nvSpPr>
        <p:spPr>
          <a:xfrm>
            <a:off x="609600" y="10160"/>
            <a:ext cx="10974388" cy="736599"/>
          </a:xfrm>
          <a:prstGeom prst="rect">
            <a:avLst/>
          </a:prstGeom>
        </p:spPr>
        <p:txBody>
          <a:bodyPr anchor="b">
            <a:noAutofit/>
          </a:bodyPr>
          <a:lstStyle>
            <a:lvl1pPr algn="ctr">
              <a:defRPr sz="3200" b="0" i="0" cap="all" baseline="0">
                <a:solidFill>
                  <a:schemeClr val="tx1">
                    <a:lumMod val="65000"/>
                    <a:lumOff val="35000"/>
                  </a:schemeClr>
                </a:solidFill>
                <a:latin typeface="Arial Black" panose="020B0604020202020204" pitchFamily="34" charset="0"/>
                <a:cs typeface="Arial Black" panose="020B0604020202020204" pitchFamily="34" charset="0"/>
              </a:defRPr>
            </a:lvl1pPr>
          </a:lstStyle>
          <a:p>
            <a:r>
              <a:rPr lang="en-US" dirty="0"/>
              <a:t>TITLE</a:t>
            </a:r>
          </a:p>
        </p:txBody>
      </p:sp>
      <p:sp>
        <p:nvSpPr>
          <p:cNvPr id="20" name="Text Placeholder 7">
            <a:extLst>
              <a:ext uri="{FF2B5EF4-FFF2-40B4-BE49-F238E27FC236}">
                <a16:creationId xmlns:a16="http://schemas.microsoft.com/office/drawing/2014/main" id="{B3866545-EE41-D144-8DFE-F9A063FDF368}"/>
              </a:ext>
            </a:extLst>
          </p:cNvPr>
          <p:cNvSpPr>
            <a:spLocks noGrp="1"/>
          </p:cNvSpPr>
          <p:nvPr>
            <p:ph type="body" sz="quarter" idx="22" hasCustomPrompt="1"/>
          </p:nvPr>
        </p:nvSpPr>
        <p:spPr>
          <a:xfrm>
            <a:off x="609600" y="766088"/>
            <a:ext cx="10972800" cy="502921"/>
          </a:xfrm>
        </p:spPr>
        <p:txBody>
          <a:bodyPr anchor="t">
            <a:noAutofit/>
          </a:bodyPr>
          <a:lstStyle>
            <a:lvl1pPr marL="0" indent="0" algn="ctr">
              <a:buNone/>
              <a:defRPr sz="1800" b="1" cap="all" spc="600" baseline="0">
                <a:solidFill>
                  <a:schemeClr val="tx1"/>
                </a:solidFill>
                <a:latin typeface="Arial" panose="020B0604020202020204" pitchFamily="34" charset="0"/>
                <a:cs typeface="Arial" panose="020B0604020202020204" pitchFamily="34" charset="0"/>
              </a:defRPr>
            </a:lvl1pPr>
          </a:lstStyle>
          <a:p>
            <a:pPr lvl="0"/>
            <a:r>
              <a:rPr lang="en-US" dirty="0"/>
              <a:t>Sub title</a:t>
            </a:r>
          </a:p>
        </p:txBody>
      </p:sp>
      <p:sp>
        <p:nvSpPr>
          <p:cNvPr id="21" name="Footer Placeholder 2">
            <a:extLst>
              <a:ext uri="{FF2B5EF4-FFF2-40B4-BE49-F238E27FC236}">
                <a16:creationId xmlns:a16="http://schemas.microsoft.com/office/drawing/2014/main" id="{41CDE531-FC7F-0A44-A0CE-F751A3956827}"/>
              </a:ext>
            </a:extLst>
          </p:cNvPr>
          <p:cNvSpPr>
            <a:spLocks noGrp="1"/>
          </p:cNvSpPr>
          <p:nvPr>
            <p:ph type="ftr" sz="quarter" idx="23"/>
          </p:nvPr>
        </p:nvSpPr>
        <p:spPr>
          <a:xfrm>
            <a:off x="216030" y="6311900"/>
            <a:ext cx="1589621" cy="357841"/>
          </a:xfrm>
          <a:prstGeom prst="rect">
            <a:avLst/>
          </a:prstGeom>
        </p:spPr>
        <p:txBody>
          <a:bodyPr/>
          <a:lstStyle>
            <a:lvl1pPr>
              <a:defRPr>
                <a:latin typeface="Arial" panose="020B0604020202020204" pitchFamily="34" charset="0"/>
                <a:cs typeface="Arial" panose="020B0604020202020204" pitchFamily="34" charset="0"/>
              </a:defRPr>
            </a:lvl1pPr>
          </a:lstStyle>
          <a:p>
            <a:pPr algn="l"/>
            <a:r>
              <a:rPr lang="en-US" dirty="0"/>
              <a:t>Avient Corporation</a:t>
            </a:r>
          </a:p>
        </p:txBody>
      </p:sp>
      <p:sp>
        <p:nvSpPr>
          <p:cNvPr id="22" name="Slide Number Placeholder 4">
            <a:extLst>
              <a:ext uri="{FF2B5EF4-FFF2-40B4-BE49-F238E27FC236}">
                <a16:creationId xmlns:a16="http://schemas.microsoft.com/office/drawing/2014/main" id="{AA1583E8-A2B7-7D4F-B2CF-FCD099CF6DDC}"/>
              </a:ext>
            </a:extLst>
          </p:cNvPr>
          <p:cNvSpPr>
            <a:spLocks noGrp="1"/>
          </p:cNvSpPr>
          <p:nvPr>
            <p:ph type="sldNum" sz="quarter" idx="24"/>
          </p:nvPr>
        </p:nvSpPr>
        <p:spPr>
          <a:xfrm>
            <a:off x="1805651" y="6315597"/>
            <a:ext cx="829235" cy="357841"/>
          </a:xfrm>
          <a:prstGeom prst="rect">
            <a:avLst/>
          </a:prstGeom>
        </p:spPr>
        <p:txBody>
          <a:bodyPr/>
          <a:lstStyle>
            <a:lvl1pPr>
              <a:defRPr>
                <a:latin typeface="Arial" panose="020B0604020202020204" pitchFamily="34" charset="0"/>
                <a:cs typeface="Arial" panose="020B0604020202020204" pitchFamily="34" charset="0"/>
              </a:defRPr>
            </a:lvl1pPr>
          </a:lstStyle>
          <a:p>
            <a:fld id="{DBC18F02-C0F7-464F-8F74-D259916D3F8D}" type="slidenum">
              <a:rPr lang="en-US" smtClean="0"/>
              <a:pPr/>
              <a:t>‹#›</a:t>
            </a:fld>
            <a:endParaRPr lang="en-US" dirty="0"/>
          </a:p>
        </p:txBody>
      </p:sp>
    </p:spTree>
    <p:extLst>
      <p:ext uri="{BB962C8B-B14F-4D97-AF65-F5344CB8AC3E}">
        <p14:creationId xmlns:p14="http://schemas.microsoft.com/office/powerpoint/2010/main" val="24013110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hart_Body">
    <p:spTree>
      <p:nvGrpSpPr>
        <p:cNvPr id="1" name=""/>
        <p:cNvGrpSpPr/>
        <p:nvPr/>
      </p:nvGrpSpPr>
      <p:grpSpPr>
        <a:xfrm>
          <a:off x="0" y="0"/>
          <a:ext cx="0" cy="0"/>
          <a:chOff x="0" y="0"/>
          <a:chExt cx="0" cy="0"/>
        </a:xfrm>
      </p:grpSpPr>
      <p:sp>
        <p:nvSpPr>
          <p:cNvPr id="11" name="Chart Placeholder 10">
            <a:extLst>
              <a:ext uri="{FF2B5EF4-FFF2-40B4-BE49-F238E27FC236}">
                <a16:creationId xmlns:a16="http://schemas.microsoft.com/office/drawing/2014/main" id="{79AFE4A5-6C6A-4C4B-930B-9946F5BE5834}"/>
              </a:ext>
            </a:extLst>
          </p:cNvPr>
          <p:cNvSpPr>
            <a:spLocks noGrp="1"/>
          </p:cNvSpPr>
          <p:nvPr>
            <p:ph type="chart" sz="quarter" idx="14"/>
          </p:nvPr>
        </p:nvSpPr>
        <p:spPr>
          <a:xfrm>
            <a:off x="609600" y="1516566"/>
            <a:ext cx="5029200" cy="4427034"/>
          </a:xfrm>
        </p:spPr>
        <p:txBody>
          <a:bodyPr anchor="ctr">
            <a:noAutofit/>
          </a:bodyPr>
          <a:lstStyle>
            <a:lvl1pPr algn="ctr">
              <a:defRPr>
                <a:latin typeface="Arial" panose="020B0604020202020204" pitchFamily="34" charset="0"/>
                <a:cs typeface="Arial" panose="020B0604020202020204" pitchFamily="34" charset="0"/>
              </a:defRPr>
            </a:lvl1pPr>
          </a:lstStyle>
          <a:p>
            <a:r>
              <a:rPr lang="en-US" dirty="0"/>
              <a:t>Click icon to add chart</a:t>
            </a:r>
          </a:p>
        </p:txBody>
      </p:sp>
      <p:sp>
        <p:nvSpPr>
          <p:cNvPr id="13" name="Title 1">
            <a:extLst>
              <a:ext uri="{FF2B5EF4-FFF2-40B4-BE49-F238E27FC236}">
                <a16:creationId xmlns:a16="http://schemas.microsoft.com/office/drawing/2014/main" id="{81C92620-6E83-9A4C-907B-3FD96504199D}"/>
              </a:ext>
            </a:extLst>
          </p:cNvPr>
          <p:cNvSpPr>
            <a:spLocks noGrp="1"/>
          </p:cNvSpPr>
          <p:nvPr>
            <p:ph type="title" hasCustomPrompt="1"/>
          </p:nvPr>
        </p:nvSpPr>
        <p:spPr>
          <a:xfrm>
            <a:off x="609600" y="10160"/>
            <a:ext cx="10974388" cy="736599"/>
          </a:xfrm>
          <a:prstGeom prst="rect">
            <a:avLst/>
          </a:prstGeom>
        </p:spPr>
        <p:txBody>
          <a:bodyPr anchor="b">
            <a:noAutofit/>
          </a:bodyPr>
          <a:lstStyle>
            <a:lvl1pPr algn="ctr">
              <a:defRPr sz="3200" b="0" i="0" cap="all" baseline="0">
                <a:solidFill>
                  <a:schemeClr val="tx1">
                    <a:lumMod val="65000"/>
                    <a:lumOff val="35000"/>
                  </a:schemeClr>
                </a:solidFill>
                <a:latin typeface="Arial Black" panose="020B0604020202020204" pitchFamily="34" charset="0"/>
                <a:cs typeface="Arial Black" panose="020B0604020202020204" pitchFamily="34" charset="0"/>
              </a:defRPr>
            </a:lvl1pPr>
          </a:lstStyle>
          <a:p>
            <a:r>
              <a:rPr lang="en-US" dirty="0"/>
              <a:t>TITLE</a:t>
            </a:r>
          </a:p>
        </p:txBody>
      </p:sp>
      <p:sp>
        <p:nvSpPr>
          <p:cNvPr id="14" name="Text Placeholder 7">
            <a:extLst>
              <a:ext uri="{FF2B5EF4-FFF2-40B4-BE49-F238E27FC236}">
                <a16:creationId xmlns:a16="http://schemas.microsoft.com/office/drawing/2014/main" id="{2CBE93CD-686C-3E46-BC03-7C866D6F4179}"/>
              </a:ext>
            </a:extLst>
          </p:cNvPr>
          <p:cNvSpPr>
            <a:spLocks noGrp="1"/>
          </p:cNvSpPr>
          <p:nvPr>
            <p:ph type="body" sz="quarter" idx="22" hasCustomPrompt="1"/>
          </p:nvPr>
        </p:nvSpPr>
        <p:spPr>
          <a:xfrm>
            <a:off x="609600" y="766088"/>
            <a:ext cx="10972800" cy="502921"/>
          </a:xfrm>
        </p:spPr>
        <p:txBody>
          <a:bodyPr anchor="t">
            <a:noAutofit/>
          </a:bodyPr>
          <a:lstStyle>
            <a:lvl1pPr marL="0" indent="0" algn="ctr">
              <a:buNone/>
              <a:defRPr sz="1800" b="1" cap="all" spc="600" baseline="0">
                <a:solidFill>
                  <a:schemeClr val="tx1"/>
                </a:solidFill>
                <a:latin typeface="Arial" panose="020B0604020202020204" pitchFamily="34" charset="0"/>
                <a:cs typeface="Arial" panose="020B0604020202020204" pitchFamily="34" charset="0"/>
              </a:defRPr>
            </a:lvl1pPr>
          </a:lstStyle>
          <a:p>
            <a:pPr lvl="0"/>
            <a:r>
              <a:rPr lang="en-US" dirty="0"/>
              <a:t>Sub title</a:t>
            </a:r>
          </a:p>
        </p:txBody>
      </p:sp>
      <p:sp>
        <p:nvSpPr>
          <p:cNvPr id="15" name="Content Placeholder 2">
            <a:extLst>
              <a:ext uri="{FF2B5EF4-FFF2-40B4-BE49-F238E27FC236}">
                <a16:creationId xmlns:a16="http://schemas.microsoft.com/office/drawing/2014/main" id="{E962217F-FD21-2A4A-AB37-9DC9542445DE}"/>
              </a:ext>
            </a:extLst>
          </p:cNvPr>
          <p:cNvSpPr>
            <a:spLocks noGrp="1"/>
          </p:cNvSpPr>
          <p:nvPr>
            <p:ph idx="18"/>
          </p:nvPr>
        </p:nvSpPr>
        <p:spPr>
          <a:xfrm>
            <a:off x="6504972" y="1516566"/>
            <a:ext cx="5077428" cy="4427034"/>
          </a:xfrm>
        </p:spPr>
        <p:txBody>
          <a:bodyPr>
            <a:noAutofit/>
          </a:bodyPr>
          <a:lstStyle>
            <a:lvl1pPr marL="342900" indent="-342900">
              <a:lnSpc>
                <a:spcPct val="100000"/>
              </a:lnSpc>
              <a:spcAft>
                <a:spcPts val="0"/>
              </a:spcAft>
              <a:buFont typeface="Arial" panose="020B0604020202020204" pitchFamily="34" charset="0"/>
              <a:buChar char="•"/>
              <a:defRPr sz="2000" b="0" i="0">
                <a:latin typeface="Arial" panose="020B0604020202020204" pitchFamily="34" charset="0"/>
                <a:cs typeface="Arial" panose="020B0604020202020204" pitchFamily="34" charset="0"/>
              </a:defRPr>
            </a:lvl1pPr>
            <a:lvl2pPr marL="628650" indent="-342900">
              <a:lnSpc>
                <a:spcPct val="100000"/>
              </a:lnSpc>
              <a:spcBef>
                <a:spcPts val="600"/>
              </a:spcBef>
              <a:spcAft>
                <a:spcPts val="0"/>
              </a:spcAft>
              <a:buFont typeface="Arial" panose="020B0604020202020204" pitchFamily="34" charset="0"/>
              <a:buChar char="•"/>
              <a:tabLst/>
              <a:defRPr sz="2000" b="0">
                <a:solidFill>
                  <a:schemeClr val="tx1"/>
                </a:solidFill>
                <a:latin typeface="Arial" panose="020B0604020202020204" pitchFamily="34" charset="0"/>
                <a:cs typeface="Arial" panose="020B0604020202020204" pitchFamily="34" charset="0"/>
              </a:defRPr>
            </a:lvl2pPr>
            <a:lvl3pPr marL="800100" indent="-342900">
              <a:lnSpc>
                <a:spcPct val="100000"/>
              </a:lnSpc>
              <a:spcAft>
                <a:spcPts val="0"/>
              </a:spcAft>
              <a:tabLst/>
              <a:defRPr sz="1800" b="0">
                <a:solidFill>
                  <a:schemeClr val="tx1"/>
                </a:solidFill>
                <a:latin typeface="Arial" panose="020B0604020202020204" pitchFamily="34" charset="0"/>
                <a:cs typeface="Arial" panose="020B0604020202020204" pitchFamily="34" charset="0"/>
              </a:defRPr>
            </a:lvl3pPr>
            <a:lvl4pPr marL="1028700" indent="-400050">
              <a:lnSpc>
                <a:spcPct val="100000"/>
              </a:lnSpc>
              <a:spcAft>
                <a:spcPts val="0"/>
              </a:spcAft>
              <a:tabLst/>
              <a:defRPr sz="1600" b="0">
                <a:latin typeface="Arial" panose="020B0604020202020204" pitchFamily="34" charset="0"/>
                <a:cs typeface="Arial" panose="020B0604020202020204" pitchFamily="34" charset="0"/>
              </a:defRPr>
            </a:lvl4pPr>
            <a:lvl5pPr marL="1200150" indent="-342900">
              <a:lnSpc>
                <a:spcPct val="100000"/>
              </a:lnSpc>
              <a:spcAft>
                <a:spcPts val="0"/>
              </a:spcAft>
              <a:tabLst/>
              <a:defRPr sz="1600" b="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Footer Placeholder 2">
            <a:extLst>
              <a:ext uri="{FF2B5EF4-FFF2-40B4-BE49-F238E27FC236}">
                <a16:creationId xmlns:a16="http://schemas.microsoft.com/office/drawing/2014/main" id="{04FB8AFC-957C-EB4D-9F05-CA4E6D6D6E89}"/>
              </a:ext>
            </a:extLst>
          </p:cNvPr>
          <p:cNvSpPr>
            <a:spLocks noGrp="1"/>
          </p:cNvSpPr>
          <p:nvPr>
            <p:ph type="ftr" sz="quarter" idx="23"/>
          </p:nvPr>
        </p:nvSpPr>
        <p:spPr>
          <a:xfrm>
            <a:off x="216030" y="6311900"/>
            <a:ext cx="1589621" cy="357841"/>
          </a:xfrm>
          <a:prstGeom prst="rect">
            <a:avLst/>
          </a:prstGeom>
        </p:spPr>
        <p:txBody>
          <a:bodyPr/>
          <a:lstStyle>
            <a:lvl1pPr>
              <a:defRPr>
                <a:latin typeface="Arial" panose="020B0604020202020204" pitchFamily="34" charset="0"/>
                <a:cs typeface="Arial" panose="020B0604020202020204" pitchFamily="34" charset="0"/>
              </a:defRPr>
            </a:lvl1pPr>
          </a:lstStyle>
          <a:p>
            <a:pPr algn="l"/>
            <a:r>
              <a:rPr lang="en-US" dirty="0"/>
              <a:t>Avient Corporation</a:t>
            </a:r>
          </a:p>
        </p:txBody>
      </p:sp>
      <p:sp>
        <p:nvSpPr>
          <p:cNvPr id="17" name="Slide Number Placeholder 4">
            <a:extLst>
              <a:ext uri="{FF2B5EF4-FFF2-40B4-BE49-F238E27FC236}">
                <a16:creationId xmlns:a16="http://schemas.microsoft.com/office/drawing/2014/main" id="{046242C4-EFBD-D14E-8B4C-15F5C0A2EA9D}"/>
              </a:ext>
            </a:extLst>
          </p:cNvPr>
          <p:cNvSpPr>
            <a:spLocks noGrp="1"/>
          </p:cNvSpPr>
          <p:nvPr>
            <p:ph type="sldNum" sz="quarter" idx="15"/>
          </p:nvPr>
        </p:nvSpPr>
        <p:spPr>
          <a:xfrm>
            <a:off x="1805651" y="6315597"/>
            <a:ext cx="829235" cy="357841"/>
          </a:xfrm>
          <a:prstGeom prst="rect">
            <a:avLst/>
          </a:prstGeom>
        </p:spPr>
        <p:txBody>
          <a:bodyPr/>
          <a:lstStyle>
            <a:lvl1pPr>
              <a:defRPr>
                <a:latin typeface="Arial" panose="020B0604020202020204" pitchFamily="34" charset="0"/>
                <a:cs typeface="Arial" panose="020B0604020202020204" pitchFamily="34" charset="0"/>
              </a:defRPr>
            </a:lvl1pPr>
          </a:lstStyle>
          <a:p>
            <a:fld id="{DBC18F02-C0F7-464F-8F74-D259916D3F8D}" type="slidenum">
              <a:rPr lang="en-US" smtClean="0"/>
              <a:pPr/>
              <a:t>‹#›</a:t>
            </a:fld>
            <a:endParaRPr lang="en-US" dirty="0"/>
          </a:p>
        </p:txBody>
      </p:sp>
    </p:spTree>
    <p:extLst>
      <p:ext uri="{BB962C8B-B14F-4D97-AF65-F5344CB8AC3E}">
        <p14:creationId xmlns:p14="http://schemas.microsoft.com/office/powerpoint/2010/main" val="2478676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plit Body Righ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C0D395E-4D2A-744B-9277-8C0D08FD70C5}"/>
              </a:ext>
            </a:extLst>
          </p:cNvPr>
          <p:cNvSpPr>
            <a:spLocks noGrp="1"/>
          </p:cNvSpPr>
          <p:nvPr>
            <p:ph type="pic" sz="quarter" idx="13"/>
          </p:nvPr>
        </p:nvSpPr>
        <p:spPr>
          <a:xfrm>
            <a:off x="0" y="0"/>
            <a:ext cx="6096000" cy="6858000"/>
          </a:xfrm>
          <a:prstGeom prst="rect">
            <a:avLst/>
          </a:prstGeom>
          <a:solidFill>
            <a:schemeClr val="bg1">
              <a:lumMod val="95000"/>
            </a:schemeClr>
          </a:solidFill>
        </p:spPr>
        <p:txBody>
          <a:bodyPr anchor="ctr"/>
          <a:lstStyle>
            <a:lvl1pPr marL="0" indent="0" algn="ctr">
              <a:buNone/>
              <a:defRPr>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0D3FC76F-8DF4-804A-96A3-F5F5E6149CEB}"/>
              </a:ext>
            </a:extLst>
          </p:cNvPr>
          <p:cNvSpPr>
            <a:spLocks noGrp="1"/>
          </p:cNvSpPr>
          <p:nvPr>
            <p:ph type="title" hasCustomPrompt="1"/>
          </p:nvPr>
        </p:nvSpPr>
        <p:spPr>
          <a:xfrm>
            <a:off x="4787153" y="399154"/>
            <a:ext cx="7404847" cy="1201045"/>
          </a:xfrm>
          <a:prstGeom prst="rect">
            <a:avLst/>
          </a:prstGeom>
          <a:solidFill>
            <a:schemeClr val="bg1"/>
          </a:solidFill>
        </p:spPr>
        <p:txBody>
          <a:bodyPr lIns="182880" anchor="ctr" anchorCtr="0">
            <a:noAutofit/>
          </a:bodyPr>
          <a:lstStyle>
            <a:lvl1pPr marL="274320" algn="l">
              <a:defRPr sz="4200" b="0" i="0" cap="all" baseline="0">
                <a:solidFill>
                  <a:schemeClr val="tx1">
                    <a:lumMod val="65000"/>
                    <a:lumOff val="35000"/>
                  </a:schemeClr>
                </a:solidFill>
                <a:latin typeface="Arial Black" panose="020B0604020202020204" pitchFamily="34" charset="0"/>
                <a:cs typeface="Arial Black" panose="020B0604020202020204" pitchFamily="34" charset="0"/>
              </a:defRPr>
            </a:lvl1pPr>
          </a:lstStyle>
          <a:p>
            <a:r>
              <a:rPr lang="en-US" dirty="0"/>
              <a:t>Title</a:t>
            </a:r>
          </a:p>
        </p:txBody>
      </p:sp>
      <p:sp>
        <p:nvSpPr>
          <p:cNvPr id="14" name="Content Placeholder 2">
            <a:extLst>
              <a:ext uri="{FF2B5EF4-FFF2-40B4-BE49-F238E27FC236}">
                <a16:creationId xmlns:a16="http://schemas.microsoft.com/office/drawing/2014/main" id="{E6D8469E-B4A1-4945-90A7-3758736B877A}"/>
              </a:ext>
            </a:extLst>
          </p:cNvPr>
          <p:cNvSpPr>
            <a:spLocks noGrp="1"/>
          </p:cNvSpPr>
          <p:nvPr>
            <p:ph idx="18"/>
          </p:nvPr>
        </p:nvSpPr>
        <p:spPr>
          <a:xfrm>
            <a:off x="6342927" y="1794076"/>
            <a:ext cx="5593713" cy="4329564"/>
          </a:xfrm>
        </p:spPr>
        <p:txBody>
          <a:bodyPr>
            <a:noAutofit/>
          </a:bodyPr>
          <a:lstStyle>
            <a:lvl1pPr marL="342900" indent="-342900">
              <a:lnSpc>
                <a:spcPct val="100000"/>
              </a:lnSpc>
              <a:spcAft>
                <a:spcPts val="0"/>
              </a:spcAft>
              <a:buFont typeface="Arial" panose="020B0604020202020204" pitchFamily="34" charset="0"/>
              <a:buChar char="•"/>
              <a:defRPr sz="2000" b="0" i="0">
                <a:latin typeface="Arial" panose="020B0604020202020204" pitchFamily="34" charset="0"/>
                <a:cs typeface="Arial" panose="020B0604020202020204" pitchFamily="34" charset="0"/>
              </a:defRPr>
            </a:lvl1pPr>
            <a:lvl2pPr marL="628650" indent="-342900">
              <a:lnSpc>
                <a:spcPct val="100000"/>
              </a:lnSpc>
              <a:spcBef>
                <a:spcPts val="600"/>
              </a:spcBef>
              <a:spcAft>
                <a:spcPts val="0"/>
              </a:spcAft>
              <a:buFont typeface="Arial" panose="020B0604020202020204" pitchFamily="34" charset="0"/>
              <a:buChar char="•"/>
              <a:tabLst/>
              <a:defRPr sz="2000" b="0">
                <a:solidFill>
                  <a:schemeClr val="tx1"/>
                </a:solidFill>
                <a:latin typeface="Arial" panose="020B0604020202020204" pitchFamily="34" charset="0"/>
                <a:cs typeface="Arial" panose="020B0604020202020204" pitchFamily="34" charset="0"/>
              </a:defRPr>
            </a:lvl2pPr>
            <a:lvl3pPr marL="800100" indent="-342900">
              <a:lnSpc>
                <a:spcPct val="100000"/>
              </a:lnSpc>
              <a:spcAft>
                <a:spcPts val="0"/>
              </a:spcAft>
              <a:tabLst/>
              <a:defRPr sz="1800" b="0">
                <a:solidFill>
                  <a:schemeClr val="tx1"/>
                </a:solidFill>
                <a:latin typeface="Arial" panose="020B0604020202020204" pitchFamily="34" charset="0"/>
                <a:cs typeface="Arial" panose="020B0604020202020204" pitchFamily="34" charset="0"/>
              </a:defRPr>
            </a:lvl3pPr>
            <a:lvl4pPr marL="1028700" indent="-400050">
              <a:lnSpc>
                <a:spcPct val="100000"/>
              </a:lnSpc>
              <a:spcAft>
                <a:spcPts val="0"/>
              </a:spcAft>
              <a:tabLst/>
              <a:defRPr sz="1600" b="0">
                <a:latin typeface="Arial" panose="020B0604020202020204" pitchFamily="34" charset="0"/>
                <a:cs typeface="Arial" panose="020B0604020202020204" pitchFamily="34" charset="0"/>
              </a:defRPr>
            </a:lvl4pPr>
            <a:lvl5pPr marL="1200150" indent="-342900">
              <a:lnSpc>
                <a:spcPct val="100000"/>
              </a:lnSpc>
              <a:spcAft>
                <a:spcPts val="0"/>
              </a:spcAft>
              <a:tabLst/>
              <a:defRPr sz="1600" b="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2">
            <a:extLst>
              <a:ext uri="{FF2B5EF4-FFF2-40B4-BE49-F238E27FC236}">
                <a16:creationId xmlns:a16="http://schemas.microsoft.com/office/drawing/2014/main" id="{201F3DAD-46EC-2E41-AFE6-0C18705CEAD9}"/>
              </a:ext>
            </a:extLst>
          </p:cNvPr>
          <p:cNvSpPr>
            <a:spLocks noGrp="1"/>
          </p:cNvSpPr>
          <p:nvPr>
            <p:ph type="ftr" sz="quarter" idx="14"/>
          </p:nvPr>
        </p:nvSpPr>
        <p:spPr>
          <a:xfrm>
            <a:off x="216030" y="6311900"/>
            <a:ext cx="1589621" cy="357841"/>
          </a:xfrm>
          <a:prstGeom prst="rect">
            <a:avLst/>
          </a:prstGeom>
        </p:spPr>
        <p:txBody>
          <a:bodyPr/>
          <a:lstStyle>
            <a:lvl1pPr>
              <a:defRPr>
                <a:latin typeface="Arial" panose="020B0604020202020204" pitchFamily="34" charset="0"/>
                <a:cs typeface="Arial" panose="020B0604020202020204" pitchFamily="34" charset="0"/>
              </a:defRPr>
            </a:lvl1pPr>
          </a:lstStyle>
          <a:p>
            <a:pPr algn="l"/>
            <a:r>
              <a:rPr lang="en-US" dirty="0"/>
              <a:t>Avient Corporation</a:t>
            </a:r>
          </a:p>
        </p:txBody>
      </p:sp>
      <p:sp>
        <p:nvSpPr>
          <p:cNvPr id="13" name="Slide Number Placeholder 4">
            <a:extLst>
              <a:ext uri="{FF2B5EF4-FFF2-40B4-BE49-F238E27FC236}">
                <a16:creationId xmlns:a16="http://schemas.microsoft.com/office/drawing/2014/main" id="{425FEC79-3105-9447-AA66-0DA029C68846}"/>
              </a:ext>
            </a:extLst>
          </p:cNvPr>
          <p:cNvSpPr>
            <a:spLocks noGrp="1"/>
          </p:cNvSpPr>
          <p:nvPr>
            <p:ph type="sldNum" sz="quarter" idx="15"/>
          </p:nvPr>
        </p:nvSpPr>
        <p:spPr>
          <a:xfrm>
            <a:off x="1805651" y="6315597"/>
            <a:ext cx="829235" cy="357841"/>
          </a:xfrm>
          <a:prstGeom prst="rect">
            <a:avLst/>
          </a:prstGeom>
        </p:spPr>
        <p:txBody>
          <a:bodyPr/>
          <a:lstStyle>
            <a:lvl1pPr>
              <a:defRPr>
                <a:latin typeface="Arial" panose="020B0604020202020204" pitchFamily="34" charset="0"/>
                <a:cs typeface="Arial" panose="020B0604020202020204" pitchFamily="34" charset="0"/>
              </a:defRPr>
            </a:lvl1pPr>
          </a:lstStyle>
          <a:p>
            <a:fld id="{DBC18F02-C0F7-464F-8F74-D259916D3F8D}" type="slidenum">
              <a:rPr lang="en-US" smtClean="0"/>
              <a:pPr/>
              <a:t>‹#›</a:t>
            </a:fld>
            <a:endParaRPr lang="en-US" dirty="0"/>
          </a:p>
        </p:txBody>
      </p:sp>
      <p:pic>
        <p:nvPicPr>
          <p:cNvPr id="10" name="Picture 9">
            <a:extLst>
              <a:ext uri="{FF2B5EF4-FFF2-40B4-BE49-F238E27FC236}">
                <a16:creationId xmlns:a16="http://schemas.microsoft.com/office/drawing/2014/main" id="{CCA181C4-7E25-E341-86C1-BE1A05DD31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41306" y="6356129"/>
            <a:ext cx="1311796" cy="313612"/>
          </a:xfrm>
          <a:prstGeom prst="rect">
            <a:avLst/>
          </a:prstGeom>
        </p:spPr>
      </p:pic>
    </p:spTree>
    <p:extLst>
      <p:ext uri="{BB962C8B-B14F-4D97-AF65-F5344CB8AC3E}">
        <p14:creationId xmlns:p14="http://schemas.microsoft.com/office/powerpoint/2010/main" val="17292041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Large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10" name="Footer Placeholder 2">
            <a:extLst>
              <a:ext uri="{FF2B5EF4-FFF2-40B4-BE49-F238E27FC236}">
                <a16:creationId xmlns:a16="http://schemas.microsoft.com/office/drawing/2014/main" id="{A755C75E-5895-A844-90BF-18396D39B762}"/>
              </a:ext>
            </a:extLst>
          </p:cNvPr>
          <p:cNvSpPr>
            <a:spLocks noGrp="1"/>
          </p:cNvSpPr>
          <p:nvPr>
            <p:ph type="ftr" sz="quarter" idx="14"/>
          </p:nvPr>
        </p:nvSpPr>
        <p:spPr>
          <a:xfrm>
            <a:off x="216030" y="6311900"/>
            <a:ext cx="1589621" cy="357841"/>
          </a:xfrm>
          <a:prstGeom prst="rect">
            <a:avLst/>
          </a:prstGeom>
        </p:spPr>
        <p:txBody>
          <a:bodyPr/>
          <a:lstStyle>
            <a:lvl1pPr>
              <a:defRPr>
                <a:latin typeface="Arial" panose="020B0604020202020204" pitchFamily="34" charset="0"/>
                <a:cs typeface="Arial" panose="020B0604020202020204" pitchFamily="34" charset="0"/>
              </a:defRPr>
            </a:lvl1pPr>
          </a:lstStyle>
          <a:p>
            <a:pPr algn="l"/>
            <a:r>
              <a:rPr lang="en-US" dirty="0"/>
              <a:t>Avient Corporation</a:t>
            </a:r>
          </a:p>
        </p:txBody>
      </p:sp>
      <p:sp>
        <p:nvSpPr>
          <p:cNvPr id="11" name="Slide Number Placeholder 4">
            <a:extLst>
              <a:ext uri="{FF2B5EF4-FFF2-40B4-BE49-F238E27FC236}">
                <a16:creationId xmlns:a16="http://schemas.microsoft.com/office/drawing/2014/main" id="{4F90D596-49EA-7645-AE0F-2640020C9B88}"/>
              </a:ext>
            </a:extLst>
          </p:cNvPr>
          <p:cNvSpPr>
            <a:spLocks noGrp="1"/>
          </p:cNvSpPr>
          <p:nvPr>
            <p:ph type="sldNum" sz="quarter" idx="15"/>
          </p:nvPr>
        </p:nvSpPr>
        <p:spPr>
          <a:xfrm>
            <a:off x="1805651" y="6315597"/>
            <a:ext cx="829235" cy="357841"/>
          </a:xfrm>
          <a:prstGeom prst="rect">
            <a:avLst/>
          </a:prstGeom>
        </p:spPr>
        <p:txBody>
          <a:bodyPr/>
          <a:lstStyle>
            <a:lvl1pPr>
              <a:defRPr>
                <a:latin typeface="Arial" panose="020B0604020202020204" pitchFamily="34" charset="0"/>
                <a:cs typeface="Arial" panose="020B0604020202020204" pitchFamily="34" charset="0"/>
              </a:defRPr>
            </a:lvl1pPr>
          </a:lstStyle>
          <a:p>
            <a:fld id="{DBC18F02-C0F7-464F-8F74-D259916D3F8D}" type="slidenum">
              <a:rPr lang="en-US" smtClean="0"/>
              <a:pPr/>
              <a:t>‹#›</a:t>
            </a:fld>
            <a:endParaRPr lang="en-US" dirty="0"/>
          </a:p>
        </p:txBody>
      </p:sp>
    </p:spTree>
    <p:extLst>
      <p:ext uri="{BB962C8B-B14F-4D97-AF65-F5344CB8AC3E}">
        <p14:creationId xmlns:p14="http://schemas.microsoft.com/office/powerpoint/2010/main" val="37150269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11" name="Title 1"/>
          <p:cNvSpPr>
            <a:spLocks noGrp="1"/>
          </p:cNvSpPr>
          <p:nvPr>
            <p:ph type="title"/>
          </p:nvPr>
        </p:nvSpPr>
        <p:spPr>
          <a:xfrm>
            <a:off x="254000" y="228600"/>
            <a:ext cx="10515600" cy="762000"/>
          </a:xfrm>
        </p:spPr>
        <p:txBody>
          <a:bodyPr>
            <a:noAutofit/>
          </a:bodyPr>
          <a:lstStyle>
            <a:lvl1pPr>
              <a:lnSpc>
                <a:spcPct val="90000"/>
              </a:lnSpc>
              <a:defRPr sz="3500">
                <a:solidFill>
                  <a:schemeClr val="tx1">
                    <a:lumMod val="60000"/>
                    <a:lumOff val="40000"/>
                  </a:schemeClr>
                </a:solidFill>
                <a:latin typeface="Arial Black" panose="020B0A04020102020204" pitchFamily="34" charset="0"/>
              </a:defRPr>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dirty="0"/>
              <a:t>Avient Corporation</a:t>
            </a:r>
          </a:p>
        </p:txBody>
      </p:sp>
      <p:sp>
        <p:nvSpPr>
          <p:cNvPr id="4" name="Slide Number Placeholder 3"/>
          <p:cNvSpPr>
            <a:spLocks noGrp="1"/>
          </p:cNvSpPr>
          <p:nvPr>
            <p:ph type="sldNum" sz="quarter" idx="11"/>
          </p:nvPr>
        </p:nvSpPr>
        <p:spPr/>
        <p:txBody>
          <a:bodyPr/>
          <a:lstStyle/>
          <a:p>
            <a:fld id="{67278901-0CA8-444E-BD43-4302788F0A8C}" type="slidenum">
              <a:rPr lang="en-US" smtClean="0"/>
              <a:t>‹#›</a:t>
            </a:fld>
            <a:endParaRPr lang="en-US" dirty="0"/>
          </a:p>
        </p:txBody>
      </p:sp>
    </p:spTree>
    <p:extLst>
      <p:ext uri="{BB962C8B-B14F-4D97-AF65-F5344CB8AC3E}">
        <p14:creationId xmlns:p14="http://schemas.microsoft.com/office/powerpoint/2010/main" val="40999438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_Title_Only_No_Body">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C65C2607-B0BB-4C41-9BE4-BF9DBAA8E0C0}"/>
              </a:ext>
            </a:extLst>
          </p:cNvPr>
          <p:cNvSpPr>
            <a:spLocks noGrp="1"/>
          </p:cNvSpPr>
          <p:nvPr>
            <p:ph type="ftr" sz="quarter" idx="14"/>
          </p:nvPr>
        </p:nvSpPr>
        <p:spPr>
          <a:xfrm>
            <a:off x="216030" y="6311900"/>
            <a:ext cx="1743635" cy="357841"/>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Avient Corporation</a:t>
            </a:r>
            <a:endParaRPr lang="en-US" dirty="0"/>
          </a:p>
        </p:txBody>
      </p:sp>
      <p:sp>
        <p:nvSpPr>
          <p:cNvPr id="10" name="Slide Number Placeholder 4">
            <a:extLst>
              <a:ext uri="{FF2B5EF4-FFF2-40B4-BE49-F238E27FC236}">
                <a16:creationId xmlns:a16="http://schemas.microsoft.com/office/drawing/2014/main" id="{C3A0EBA0-103E-264A-B5E3-9815B91B431E}"/>
              </a:ext>
            </a:extLst>
          </p:cNvPr>
          <p:cNvSpPr>
            <a:spLocks noGrp="1"/>
          </p:cNvSpPr>
          <p:nvPr>
            <p:ph type="sldNum" sz="quarter" idx="15"/>
          </p:nvPr>
        </p:nvSpPr>
        <p:spPr>
          <a:xfrm>
            <a:off x="1959665" y="6311900"/>
            <a:ext cx="829235" cy="357841"/>
          </a:xfrm>
          <a:prstGeom prst="rect">
            <a:avLst/>
          </a:prstGeom>
        </p:spPr>
        <p:txBody>
          <a:bodyPr/>
          <a:lstStyle>
            <a:lvl1pPr>
              <a:defRPr>
                <a:latin typeface="Arial" panose="020B0604020202020204" pitchFamily="34" charset="0"/>
                <a:cs typeface="Arial" panose="020B0604020202020204" pitchFamily="34" charset="0"/>
              </a:defRPr>
            </a:lvl1pPr>
          </a:lstStyle>
          <a:p>
            <a:fld id="{DBC18F02-C0F7-464F-8F74-D259916D3F8D}" type="slidenum">
              <a:rPr lang="en-US" smtClean="0"/>
              <a:pPr/>
              <a:t>‹#›</a:t>
            </a:fld>
            <a:endParaRPr lang="en-US" dirty="0"/>
          </a:p>
        </p:txBody>
      </p:sp>
      <p:sp>
        <p:nvSpPr>
          <p:cNvPr id="12" name="Title 1">
            <a:extLst>
              <a:ext uri="{FF2B5EF4-FFF2-40B4-BE49-F238E27FC236}">
                <a16:creationId xmlns:a16="http://schemas.microsoft.com/office/drawing/2014/main" id="{29F46CA7-D58D-3C46-9245-A7EB241E2148}"/>
              </a:ext>
            </a:extLst>
          </p:cNvPr>
          <p:cNvSpPr>
            <a:spLocks noGrp="1"/>
          </p:cNvSpPr>
          <p:nvPr>
            <p:ph type="title" hasCustomPrompt="1"/>
          </p:nvPr>
        </p:nvSpPr>
        <p:spPr>
          <a:xfrm>
            <a:off x="609600" y="10160"/>
            <a:ext cx="10974388" cy="736599"/>
          </a:xfrm>
          <a:prstGeom prst="rect">
            <a:avLst/>
          </a:prstGeom>
        </p:spPr>
        <p:txBody>
          <a:bodyPr anchor="b">
            <a:noAutofit/>
          </a:bodyPr>
          <a:lstStyle>
            <a:lvl1pPr algn="ctr">
              <a:defRPr sz="3200" b="0" i="0" cap="all" baseline="0">
                <a:solidFill>
                  <a:schemeClr val="tx1">
                    <a:lumMod val="65000"/>
                    <a:lumOff val="35000"/>
                  </a:schemeClr>
                </a:solidFill>
                <a:latin typeface="Arial Black" panose="020B0604020202020204" pitchFamily="34" charset="0"/>
                <a:cs typeface="Arial Black" panose="020B0604020202020204" pitchFamily="34" charset="0"/>
              </a:defRPr>
            </a:lvl1pPr>
          </a:lstStyle>
          <a:p>
            <a:r>
              <a:rPr lang="en-US" dirty="0"/>
              <a:t>TITLE</a:t>
            </a:r>
          </a:p>
        </p:txBody>
      </p:sp>
    </p:spTree>
    <p:extLst>
      <p:ext uri="{BB962C8B-B14F-4D97-AF65-F5344CB8AC3E}">
        <p14:creationId xmlns:p14="http://schemas.microsoft.com/office/powerpoint/2010/main" val="13331832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Slide_Righ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5E2D0C4-C31B-455D-86B1-B1EC21248BF5}"/>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9283" name="think-cell Slide" r:id="rId4" imgW="383" imgH="384" progId="TCLayout.ActiveDocument.1">
                  <p:embed/>
                </p:oleObj>
              </mc:Choice>
              <mc:Fallback>
                <p:oleObj name="think-cell Slide" r:id="rId4" imgW="383" imgH="384" progId="TCLayout.ActiveDocument.1">
                  <p:embed/>
                  <p:pic>
                    <p:nvPicPr>
                      <p:cNvPr id="2" name="Object 1" hidden="1">
                        <a:extLst>
                          <a:ext uri="{FF2B5EF4-FFF2-40B4-BE49-F238E27FC236}">
                            <a16:creationId xmlns:a16="http://schemas.microsoft.com/office/drawing/2014/main" id="{A5E2D0C4-C31B-455D-86B1-B1EC21248BF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Title 1">
            <a:extLst>
              <a:ext uri="{FF2B5EF4-FFF2-40B4-BE49-F238E27FC236}">
                <a16:creationId xmlns:a16="http://schemas.microsoft.com/office/drawing/2014/main" id="{0C55980D-9CAD-6C41-96AB-C0AA03ECDFA1}"/>
              </a:ext>
            </a:extLst>
          </p:cNvPr>
          <p:cNvSpPr>
            <a:spLocks noGrp="1"/>
          </p:cNvSpPr>
          <p:nvPr>
            <p:ph type="ctrTitle" hasCustomPrompt="1"/>
          </p:nvPr>
        </p:nvSpPr>
        <p:spPr>
          <a:xfrm>
            <a:off x="5636880" y="1263914"/>
            <a:ext cx="6553200" cy="794064"/>
          </a:xfrm>
          <a:prstGeom prst="rect">
            <a:avLst/>
          </a:prstGeom>
          <a:solidFill>
            <a:schemeClr val="bg1"/>
          </a:solidFill>
        </p:spPr>
        <p:txBody>
          <a:bodyPr lIns="274320" tIns="182880" rIns="365760" anchor="b">
            <a:noAutofit/>
          </a:bodyPr>
          <a:lstStyle>
            <a:lvl1pPr marL="274320" algn="l">
              <a:defRPr sz="4400" b="0" i="0" cap="all" spc="300" baseline="0">
                <a:solidFill>
                  <a:schemeClr val="tx1">
                    <a:lumMod val="65000"/>
                    <a:lumOff val="35000"/>
                  </a:schemeClr>
                </a:solidFill>
                <a:latin typeface="Arial Black" panose="020B0604020202020204" pitchFamily="34" charset="0"/>
                <a:cs typeface="Arial Black" panose="020B0604020202020204" pitchFamily="34" charset="0"/>
              </a:defRPr>
            </a:lvl1pPr>
          </a:lstStyle>
          <a:p>
            <a:r>
              <a:rPr lang="en-US" dirty="0"/>
              <a:t>TITLE</a:t>
            </a:r>
          </a:p>
        </p:txBody>
      </p:sp>
      <p:sp>
        <p:nvSpPr>
          <p:cNvPr id="15" name="Subtitle 2">
            <a:extLst>
              <a:ext uri="{FF2B5EF4-FFF2-40B4-BE49-F238E27FC236}">
                <a16:creationId xmlns:a16="http://schemas.microsoft.com/office/drawing/2014/main" id="{4169F0CD-5DFA-C840-9C4E-B370CA5168E1}"/>
              </a:ext>
            </a:extLst>
          </p:cNvPr>
          <p:cNvSpPr>
            <a:spLocks noGrp="1"/>
          </p:cNvSpPr>
          <p:nvPr>
            <p:ph type="subTitle" idx="1" hasCustomPrompt="1"/>
          </p:nvPr>
        </p:nvSpPr>
        <p:spPr>
          <a:xfrm>
            <a:off x="5636880" y="2092766"/>
            <a:ext cx="6553200" cy="600164"/>
          </a:xfrm>
          <a:prstGeom prst="rect">
            <a:avLst/>
          </a:prstGeom>
          <a:solidFill>
            <a:schemeClr val="bg1"/>
          </a:solidFill>
        </p:spPr>
        <p:txBody>
          <a:bodyPr lIns="274320" tIns="91440" rIns="365760" bIns="228600">
            <a:noAutofit/>
          </a:bodyPr>
          <a:lstStyle>
            <a:lvl1pPr marL="274320" indent="0" algn="l">
              <a:buNone/>
              <a:defRPr sz="2000" b="1" i="0" cap="all" spc="600" baseline="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 title</a:t>
            </a:r>
          </a:p>
        </p:txBody>
      </p:sp>
      <p:sp>
        <p:nvSpPr>
          <p:cNvPr id="12" name="Footer Placeholder 2">
            <a:extLst>
              <a:ext uri="{FF2B5EF4-FFF2-40B4-BE49-F238E27FC236}">
                <a16:creationId xmlns:a16="http://schemas.microsoft.com/office/drawing/2014/main" id="{226600EA-DA29-8542-8E58-D863F925D617}"/>
              </a:ext>
            </a:extLst>
          </p:cNvPr>
          <p:cNvSpPr>
            <a:spLocks noGrp="1"/>
          </p:cNvSpPr>
          <p:nvPr>
            <p:ph type="ftr" sz="quarter" idx="3"/>
          </p:nvPr>
        </p:nvSpPr>
        <p:spPr>
          <a:xfrm>
            <a:off x="216030" y="6311900"/>
            <a:ext cx="1732411" cy="357841"/>
          </a:xfrm>
          <a:prstGeom prst="rect">
            <a:avLst/>
          </a:prstGeom>
        </p:spPr>
        <p:txBody>
          <a:bodyPr anchor="ctr"/>
          <a:lstStyle>
            <a:lvl1pPr>
              <a:defRPr sz="1200">
                <a:solidFill>
                  <a:schemeClr val="tx2"/>
                </a:solidFill>
                <a:latin typeface="Gotham Black" panose="02000603040000020004" pitchFamily="2" charset="0"/>
                <a:cs typeface="Arial" panose="020B0604020202020204" pitchFamily="34" charset="0"/>
              </a:defRPr>
            </a:lvl1pPr>
          </a:lstStyle>
          <a:p>
            <a:endParaRPr lang="en-US" dirty="0"/>
          </a:p>
        </p:txBody>
      </p:sp>
      <p:sp>
        <p:nvSpPr>
          <p:cNvPr id="18" name="Slide Number Placeholder 4">
            <a:extLst>
              <a:ext uri="{FF2B5EF4-FFF2-40B4-BE49-F238E27FC236}">
                <a16:creationId xmlns:a16="http://schemas.microsoft.com/office/drawing/2014/main" id="{88F4CC0D-7B05-7747-A2AE-82DEE1384C19}"/>
              </a:ext>
            </a:extLst>
          </p:cNvPr>
          <p:cNvSpPr>
            <a:spLocks noGrp="1"/>
          </p:cNvSpPr>
          <p:nvPr>
            <p:ph type="sldNum" sz="quarter" idx="4"/>
          </p:nvPr>
        </p:nvSpPr>
        <p:spPr>
          <a:xfrm>
            <a:off x="1948441" y="6311899"/>
            <a:ext cx="829235" cy="357841"/>
          </a:xfrm>
          <a:prstGeom prst="rect">
            <a:avLst/>
          </a:prstGeom>
        </p:spPr>
        <p:txBody>
          <a:bodyPr anchor="ctr"/>
          <a:lstStyle>
            <a:lvl1pPr>
              <a:defRPr sz="1200">
                <a:solidFill>
                  <a:schemeClr val="tx2"/>
                </a:solidFill>
                <a:latin typeface="Gotham Black" panose="02000603040000020004" pitchFamily="2" charset="0"/>
                <a:cs typeface="Arial" panose="020B0604020202020204" pitchFamily="34" charset="0"/>
              </a:defRPr>
            </a:lvl1pPr>
          </a:lstStyle>
          <a:p>
            <a:fld id="{DBC18F02-C0F7-464F-8F74-D259916D3F8D}" type="slidenum">
              <a:rPr lang="en-US" smtClean="0"/>
              <a:pPr/>
              <a:t>‹#›</a:t>
            </a:fld>
            <a:endParaRPr lang="en-US" dirty="0"/>
          </a:p>
        </p:txBody>
      </p:sp>
    </p:spTree>
    <p:extLst>
      <p:ext uri="{BB962C8B-B14F-4D97-AF65-F5344CB8AC3E}">
        <p14:creationId xmlns:p14="http://schemas.microsoft.com/office/powerpoint/2010/main" val="11502073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Slide_Lef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5E2D0C4-C31B-455D-86B1-B1EC21248BF5}"/>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1329" name="think-cell Slide" r:id="rId4" imgW="383" imgH="384" progId="TCLayout.ActiveDocument.1">
                  <p:embed/>
                </p:oleObj>
              </mc:Choice>
              <mc:Fallback>
                <p:oleObj name="think-cell Slide" r:id="rId4" imgW="383" imgH="384" progId="TCLayout.ActiveDocument.1">
                  <p:embed/>
                  <p:pic>
                    <p:nvPicPr>
                      <p:cNvPr id="2" name="Object 1" hidden="1">
                        <a:extLst>
                          <a:ext uri="{FF2B5EF4-FFF2-40B4-BE49-F238E27FC236}">
                            <a16:creationId xmlns:a16="http://schemas.microsoft.com/office/drawing/2014/main" id="{A5E2D0C4-C31B-455D-86B1-B1EC21248BF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Picture Placeholder 8">
            <a:extLst>
              <a:ext uri="{FF2B5EF4-FFF2-40B4-BE49-F238E27FC236}">
                <a16:creationId xmlns:a16="http://schemas.microsoft.com/office/drawing/2014/main" id="{CC51E1F5-5162-5141-83A4-45C7FE5432B0}"/>
              </a:ext>
            </a:extLst>
          </p:cNvPr>
          <p:cNvSpPr>
            <a:spLocks noGrp="1"/>
          </p:cNvSpPr>
          <p:nvPr>
            <p:ph type="pic" sz="quarter" idx="13"/>
          </p:nvPr>
        </p:nvSpPr>
        <p:spPr>
          <a:xfrm>
            <a:off x="0" y="0"/>
            <a:ext cx="12192000" cy="6858000"/>
          </a:xfrm>
          <a:prstGeom prst="rect">
            <a:avLst/>
          </a:prstGeom>
          <a:solidFill>
            <a:schemeClr val="bg1">
              <a:lumMod val="95000"/>
            </a:schemeClr>
          </a:solidFill>
        </p:spPr>
        <p:txBody>
          <a:bodyPr/>
          <a:lstStyle>
            <a:lvl1pPr>
              <a:defRPr>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4" name="Title 1">
            <a:extLst>
              <a:ext uri="{FF2B5EF4-FFF2-40B4-BE49-F238E27FC236}">
                <a16:creationId xmlns:a16="http://schemas.microsoft.com/office/drawing/2014/main" id="{0C55980D-9CAD-6C41-96AB-C0AA03ECDFA1}"/>
              </a:ext>
            </a:extLst>
          </p:cNvPr>
          <p:cNvSpPr>
            <a:spLocks noGrp="1"/>
          </p:cNvSpPr>
          <p:nvPr>
            <p:ph type="ctrTitle" hasCustomPrompt="1"/>
          </p:nvPr>
        </p:nvSpPr>
        <p:spPr>
          <a:xfrm>
            <a:off x="0" y="3740898"/>
            <a:ext cx="6553200" cy="794064"/>
          </a:xfrm>
          <a:prstGeom prst="rect">
            <a:avLst/>
          </a:prstGeom>
          <a:solidFill>
            <a:schemeClr val="bg1"/>
          </a:solidFill>
        </p:spPr>
        <p:txBody>
          <a:bodyPr lIns="274320" tIns="182880" rIns="365760" anchor="b">
            <a:noAutofit/>
          </a:bodyPr>
          <a:lstStyle>
            <a:lvl1pPr algn="r">
              <a:defRPr sz="4400" b="0" i="0" cap="all" spc="300" baseline="0">
                <a:solidFill>
                  <a:schemeClr val="tx1">
                    <a:lumMod val="65000"/>
                    <a:lumOff val="35000"/>
                  </a:schemeClr>
                </a:solidFill>
                <a:latin typeface="Arial Black" panose="020B0604020202020204" pitchFamily="34" charset="0"/>
                <a:cs typeface="Arial Black" panose="020B0604020202020204" pitchFamily="34" charset="0"/>
              </a:defRPr>
            </a:lvl1pPr>
          </a:lstStyle>
          <a:p>
            <a:r>
              <a:rPr lang="en-US" dirty="0"/>
              <a:t>TITLE</a:t>
            </a:r>
          </a:p>
        </p:txBody>
      </p:sp>
      <p:sp>
        <p:nvSpPr>
          <p:cNvPr id="15" name="Subtitle 2">
            <a:extLst>
              <a:ext uri="{FF2B5EF4-FFF2-40B4-BE49-F238E27FC236}">
                <a16:creationId xmlns:a16="http://schemas.microsoft.com/office/drawing/2014/main" id="{4169F0CD-5DFA-C840-9C4E-B370CA5168E1}"/>
              </a:ext>
            </a:extLst>
          </p:cNvPr>
          <p:cNvSpPr>
            <a:spLocks noGrp="1"/>
          </p:cNvSpPr>
          <p:nvPr>
            <p:ph type="subTitle" idx="1" hasCustomPrompt="1"/>
          </p:nvPr>
        </p:nvSpPr>
        <p:spPr>
          <a:xfrm>
            <a:off x="0" y="4569750"/>
            <a:ext cx="6553200" cy="600164"/>
          </a:xfrm>
          <a:prstGeom prst="rect">
            <a:avLst/>
          </a:prstGeom>
          <a:solidFill>
            <a:schemeClr val="bg1"/>
          </a:solidFill>
        </p:spPr>
        <p:txBody>
          <a:bodyPr lIns="274320" tIns="91440" rIns="365760" bIns="228600">
            <a:noAutofit/>
          </a:bodyPr>
          <a:lstStyle>
            <a:lvl1pPr marL="0" indent="0" algn="r">
              <a:buNone/>
              <a:defRPr sz="2000" b="1" i="0" cap="all" spc="600" baseline="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 title</a:t>
            </a:r>
          </a:p>
        </p:txBody>
      </p:sp>
      <p:sp>
        <p:nvSpPr>
          <p:cNvPr id="12" name="Footer Placeholder 2">
            <a:extLst>
              <a:ext uri="{FF2B5EF4-FFF2-40B4-BE49-F238E27FC236}">
                <a16:creationId xmlns:a16="http://schemas.microsoft.com/office/drawing/2014/main" id="{17583FC2-7543-1949-8944-F09FC845ABBE}"/>
              </a:ext>
            </a:extLst>
          </p:cNvPr>
          <p:cNvSpPr>
            <a:spLocks noGrp="1"/>
          </p:cNvSpPr>
          <p:nvPr>
            <p:ph type="ftr" sz="quarter" idx="14"/>
          </p:nvPr>
        </p:nvSpPr>
        <p:spPr>
          <a:xfrm>
            <a:off x="216030" y="6311900"/>
            <a:ext cx="1589621" cy="357841"/>
          </a:xfrm>
          <a:prstGeom prst="rect">
            <a:avLst/>
          </a:prstGeom>
        </p:spPr>
        <p:txBody>
          <a:bodyPr/>
          <a:lstStyle>
            <a:lvl1pPr>
              <a:defRPr>
                <a:latin typeface="Arial" panose="020B0604020202020204" pitchFamily="34" charset="0"/>
                <a:cs typeface="Arial" panose="020B0604020202020204" pitchFamily="34" charset="0"/>
              </a:defRPr>
            </a:lvl1pPr>
          </a:lstStyle>
          <a:p>
            <a:pPr algn="l"/>
            <a:r>
              <a:rPr lang="en-US" dirty="0"/>
              <a:t>Avient Corporation</a:t>
            </a:r>
          </a:p>
        </p:txBody>
      </p:sp>
      <p:sp>
        <p:nvSpPr>
          <p:cNvPr id="13" name="Slide Number Placeholder 4">
            <a:extLst>
              <a:ext uri="{FF2B5EF4-FFF2-40B4-BE49-F238E27FC236}">
                <a16:creationId xmlns:a16="http://schemas.microsoft.com/office/drawing/2014/main" id="{D8B1FFBC-F937-1448-A3F5-956412287FEA}"/>
              </a:ext>
            </a:extLst>
          </p:cNvPr>
          <p:cNvSpPr>
            <a:spLocks noGrp="1"/>
          </p:cNvSpPr>
          <p:nvPr>
            <p:ph type="sldNum" sz="quarter" idx="15"/>
          </p:nvPr>
        </p:nvSpPr>
        <p:spPr>
          <a:xfrm>
            <a:off x="1805651" y="6315597"/>
            <a:ext cx="829235" cy="357841"/>
          </a:xfrm>
          <a:prstGeom prst="rect">
            <a:avLst/>
          </a:prstGeom>
        </p:spPr>
        <p:txBody>
          <a:bodyPr/>
          <a:lstStyle>
            <a:lvl1pPr>
              <a:defRPr>
                <a:latin typeface="Arial" panose="020B0604020202020204" pitchFamily="34" charset="0"/>
                <a:cs typeface="Arial" panose="020B0604020202020204" pitchFamily="34" charset="0"/>
              </a:defRPr>
            </a:lvl1pPr>
          </a:lstStyle>
          <a:p>
            <a:fld id="{DBC18F02-C0F7-464F-8F74-D259916D3F8D}" type="slidenum">
              <a:rPr lang="en-US" smtClean="0"/>
              <a:pPr/>
              <a:t>‹#›</a:t>
            </a:fld>
            <a:endParaRPr lang="en-US" dirty="0"/>
          </a:p>
        </p:txBody>
      </p:sp>
      <p:pic>
        <p:nvPicPr>
          <p:cNvPr id="10" name="Picture 9">
            <a:extLst>
              <a:ext uri="{FF2B5EF4-FFF2-40B4-BE49-F238E27FC236}">
                <a16:creationId xmlns:a16="http://schemas.microsoft.com/office/drawing/2014/main" id="{6493C4DE-43E6-D84E-9337-F43DFC286EBC}"/>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602409" y="6311900"/>
            <a:ext cx="1374011" cy="328176"/>
          </a:xfrm>
          <a:prstGeom prst="rect">
            <a:avLst/>
          </a:prstGeom>
        </p:spPr>
      </p:pic>
    </p:spTree>
    <p:extLst>
      <p:ext uri="{BB962C8B-B14F-4D97-AF65-F5344CB8AC3E}">
        <p14:creationId xmlns:p14="http://schemas.microsoft.com/office/powerpoint/2010/main" val="25593631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Slide_Righ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5E2D0C4-C31B-455D-86B1-B1EC21248BF5}"/>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2353" name="think-cell Slide" r:id="rId4" imgW="383" imgH="384" progId="TCLayout.ActiveDocument.1">
                  <p:embed/>
                </p:oleObj>
              </mc:Choice>
              <mc:Fallback>
                <p:oleObj name="think-cell Slide" r:id="rId4" imgW="383" imgH="384" progId="TCLayout.ActiveDocument.1">
                  <p:embed/>
                  <p:pic>
                    <p:nvPicPr>
                      <p:cNvPr id="2" name="Object 1" hidden="1">
                        <a:extLst>
                          <a:ext uri="{FF2B5EF4-FFF2-40B4-BE49-F238E27FC236}">
                            <a16:creationId xmlns:a16="http://schemas.microsoft.com/office/drawing/2014/main" id="{A5E2D0C4-C31B-455D-86B1-B1EC21248BF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Picture Placeholder 8">
            <a:extLst>
              <a:ext uri="{FF2B5EF4-FFF2-40B4-BE49-F238E27FC236}">
                <a16:creationId xmlns:a16="http://schemas.microsoft.com/office/drawing/2014/main" id="{CC51E1F5-5162-5141-83A4-45C7FE5432B0}"/>
              </a:ext>
            </a:extLst>
          </p:cNvPr>
          <p:cNvSpPr>
            <a:spLocks noGrp="1"/>
          </p:cNvSpPr>
          <p:nvPr>
            <p:ph type="pic" sz="quarter" idx="13"/>
          </p:nvPr>
        </p:nvSpPr>
        <p:spPr>
          <a:xfrm>
            <a:off x="0" y="0"/>
            <a:ext cx="12192000" cy="6858000"/>
          </a:xfrm>
          <a:prstGeom prst="rect">
            <a:avLst/>
          </a:prstGeom>
          <a:solidFill>
            <a:schemeClr val="bg1">
              <a:lumMod val="95000"/>
            </a:schemeClr>
          </a:solidFill>
        </p:spPr>
        <p:txBody>
          <a:bodyPr/>
          <a:lstStyle>
            <a:lvl1pPr>
              <a:defRPr>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4" name="Title 1">
            <a:extLst>
              <a:ext uri="{FF2B5EF4-FFF2-40B4-BE49-F238E27FC236}">
                <a16:creationId xmlns:a16="http://schemas.microsoft.com/office/drawing/2014/main" id="{0C55980D-9CAD-6C41-96AB-C0AA03ECDFA1}"/>
              </a:ext>
            </a:extLst>
          </p:cNvPr>
          <p:cNvSpPr>
            <a:spLocks noGrp="1"/>
          </p:cNvSpPr>
          <p:nvPr>
            <p:ph type="ctrTitle" hasCustomPrompt="1"/>
          </p:nvPr>
        </p:nvSpPr>
        <p:spPr>
          <a:xfrm>
            <a:off x="5636880" y="1263914"/>
            <a:ext cx="6553200" cy="794064"/>
          </a:xfrm>
          <a:prstGeom prst="rect">
            <a:avLst/>
          </a:prstGeom>
          <a:solidFill>
            <a:schemeClr val="bg1"/>
          </a:solidFill>
        </p:spPr>
        <p:txBody>
          <a:bodyPr lIns="274320" tIns="182880" rIns="365760" anchor="b">
            <a:noAutofit/>
          </a:bodyPr>
          <a:lstStyle>
            <a:lvl1pPr marL="274320" algn="l">
              <a:defRPr sz="4400" b="0" i="0" cap="all" spc="300" baseline="0">
                <a:solidFill>
                  <a:schemeClr val="tx1">
                    <a:lumMod val="65000"/>
                    <a:lumOff val="35000"/>
                  </a:schemeClr>
                </a:solidFill>
                <a:latin typeface="Arial Black" panose="020B0604020202020204" pitchFamily="34" charset="0"/>
                <a:cs typeface="Arial Black" panose="020B0604020202020204" pitchFamily="34" charset="0"/>
              </a:defRPr>
            </a:lvl1pPr>
          </a:lstStyle>
          <a:p>
            <a:r>
              <a:rPr lang="en-US" dirty="0"/>
              <a:t>TITLE</a:t>
            </a:r>
          </a:p>
        </p:txBody>
      </p:sp>
      <p:sp>
        <p:nvSpPr>
          <p:cNvPr id="15" name="Subtitle 2">
            <a:extLst>
              <a:ext uri="{FF2B5EF4-FFF2-40B4-BE49-F238E27FC236}">
                <a16:creationId xmlns:a16="http://schemas.microsoft.com/office/drawing/2014/main" id="{4169F0CD-5DFA-C840-9C4E-B370CA5168E1}"/>
              </a:ext>
            </a:extLst>
          </p:cNvPr>
          <p:cNvSpPr>
            <a:spLocks noGrp="1"/>
          </p:cNvSpPr>
          <p:nvPr>
            <p:ph type="subTitle" idx="1" hasCustomPrompt="1"/>
          </p:nvPr>
        </p:nvSpPr>
        <p:spPr>
          <a:xfrm>
            <a:off x="5636880" y="2092766"/>
            <a:ext cx="6553200" cy="600164"/>
          </a:xfrm>
          <a:prstGeom prst="rect">
            <a:avLst/>
          </a:prstGeom>
          <a:solidFill>
            <a:schemeClr val="bg1"/>
          </a:solidFill>
        </p:spPr>
        <p:txBody>
          <a:bodyPr lIns="274320" tIns="91440" rIns="365760" bIns="228600">
            <a:noAutofit/>
          </a:bodyPr>
          <a:lstStyle>
            <a:lvl1pPr marL="274320" indent="0" algn="l">
              <a:buNone/>
              <a:defRPr sz="2000" b="1" i="0" cap="all" spc="600" baseline="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 title</a:t>
            </a:r>
          </a:p>
        </p:txBody>
      </p:sp>
      <p:sp>
        <p:nvSpPr>
          <p:cNvPr id="13" name="Footer Placeholder 2">
            <a:extLst>
              <a:ext uri="{FF2B5EF4-FFF2-40B4-BE49-F238E27FC236}">
                <a16:creationId xmlns:a16="http://schemas.microsoft.com/office/drawing/2014/main" id="{0A0FFA4E-8FBC-824F-93CD-9BB5D60116A4}"/>
              </a:ext>
            </a:extLst>
          </p:cNvPr>
          <p:cNvSpPr>
            <a:spLocks noGrp="1"/>
          </p:cNvSpPr>
          <p:nvPr>
            <p:ph type="ftr" sz="quarter" idx="14"/>
          </p:nvPr>
        </p:nvSpPr>
        <p:spPr>
          <a:xfrm>
            <a:off x="216030" y="6311900"/>
            <a:ext cx="1589621" cy="357841"/>
          </a:xfrm>
          <a:prstGeom prst="rect">
            <a:avLst/>
          </a:prstGeom>
        </p:spPr>
        <p:txBody>
          <a:bodyPr/>
          <a:lstStyle>
            <a:lvl1pPr>
              <a:defRPr>
                <a:latin typeface="Arial" panose="020B0604020202020204" pitchFamily="34" charset="0"/>
                <a:cs typeface="Arial" panose="020B0604020202020204" pitchFamily="34" charset="0"/>
              </a:defRPr>
            </a:lvl1pPr>
          </a:lstStyle>
          <a:p>
            <a:pPr algn="l"/>
            <a:r>
              <a:rPr lang="en-US" dirty="0"/>
              <a:t>Avient Corporation</a:t>
            </a:r>
          </a:p>
        </p:txBody>
      </p:sp>
      <p:sp>
        <p:nvSpPr>
          <p:cNvPr id="16" name="Slide Number Placeholder 4">
            <a:extLst>
              <a:ext uri="{FF2B5EF4-FFF2-40B4-BE49-F238E27FC236}">
                <a16:creationId xmlns:a16="http://schemas.microsoft.com/office/drawing/2014/main" id="{874CCA75-1E2A-4040-BD4B-84F6EC432462}"/>
              </a:ext>
            </a:extLst>
          </p:cNvPr>
          <p:cNvSpPr>
            <a:spLocks noGrp="1"/>
          </p:cNvSpPr>
          <p:nvPr>
            <p:ph type="sldNum" sz="quarter" idx="15"/>
          </p:nvPr>
        </p:nvSpPr>
        <p:spPr>
          <a:xfrm>
            <a:off x="1805651" y="6315597"/>
            <a:ext cx="829235" cy="357841"/>
          </a:xfrm>
          <a:prstGeom prst="rect">
            <a:avLst/>
          </a:prstGeom>
        </p:spPr>
        <p:txBody>
          <a:bodyPr/>
          <a:lstStyle>
            <a:lvl1pPr>
              <a:defRPr>
                <a:latin typeface="Arial" panose="020B0604020202020204" pitchFamily="34" charset="0"/>
                <a:cs typeface="Arial" panose="020B0604020202020204" pitchFamily="34" charset="0"/>
              </a:defRPr>
            </a:lvl1pPr>
          </a:lstStyle>
          <a:p>
            <a:fld id="{DBC18F02-C0F7-464F-8F74-D259916D3F8D}" type="slidenum">
              <a:rPr lang="en-US" smtClean="0"/>
              <a:pPr/>
              <a:t>‹#›</a:t>
            </a:fld>
            <a:endParaRPr lang="en-US" dirty="0"/>
          </a:p>
        </p:txBody>
      </p:sp>
      <p:pic>
        <p:nvPicPr>
          <p:cNvPr id="17" name="Picture 16">
            <a:extLst>
              <a:ext uri="{FF2B5EF4-FFF2-40B4-BE49-F238E27FC236}">
                <a16:creationId xmlns:a16="http://schemas.microsoft.com/office/drawing/2014/main" id="{FF1BCB81-8B31-644E-BD6F-101C876F5CA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602409" y="6311900"/>
            <a:ext cx="1374011" cy="328176"/>
          </a:xfrm>
          <a:prstGeom prst="rect">
            <a:avLst/>
          </a:prstGeom>
        </p:spPr>
      </p:pic>
    </p:spTree>
    <p:extLst>
      <p:ext uri="{BB962C8B-B14F-4D97-AF65-F5344CB8AC3E}">
        <p14:creationId xmlns:p14="http://schemas.microsoft.com/office/powerpoint/2010/main" val="557669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C51E1F5-5162-5141-83A4-45C7FE5432B0}"/>
              </a:ext>
            </a:extLst>
          </p:cNvPr>
          <p:cNvSpPr>
            <a:spLocks noGrp="1"/>
          </p:cNvSpPr>
          <p:nvPr>
            <p:ph type="pic" sz="quarter" idx="13"/>
          </p:nvPr>
        </p:nvSpPr>
        <p:spPr>
          <a:xfrm>
            <a:off x="0" y="0"/>
            <a:ext cx="7696200" cy="6858000"/>
          </a:xfrm>
          <a:prstGeom prst="rect">
            <a:avLst/>
          </a:prstGeom>
          <a:solidFill>
            <a:schemeClr val="bg1">
              <a:lumMod val="95000"/>
            </a:schemeClr>
          </a:solidFill>
        </p:spPr>
        <p:txBody>
          <a:bodyPr/>
          <a:lstStyle>
            <a:lvl1pPr>
              <a:defRPr>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4" name="Title 1">
            <a:extLst>
              <a:ext uri="{FF2B5EF4-FFF2-40B4-BE49-F238E27FC236}">
                <a16:creationId xmlns:a16="http://schemas.microsoft.com/office/drawing/2014/main" id="{0C55980D-9CAD-6C41-96AB-C0AA03ECDFA1}"/>
              </a:ext>
            </a:extLst>
          </p:cNvPr>
          <p:cNvSpPr>
            <a:spLocks noGrp="1"/>
          </p:cNvSpPr>
          <p:nvPr>
            <p:ph type="ctrTitle" hasCustomPrompt="1"/>
          </p:nvPr>
        </p:nvSpPr>
        <p:spPr>
          <a:xfrm>
            <a:off x="5629835" y="2623298"/>
            <a:ext cx="6553200" cy="794064"/>
          </a:xfrm>
          <a:prstGeom prst="rect">
            <a:avLst/>
          </a:prstGeom>
          <a:solidFill>
            <a:schemeClr val="bg1"/>
          </a:solidFill>
        </p:spPr>
        <p:txBody>
          <a:bodyPr lIns="274320" tIns="182880" anchor="b">
            <a:noAutofit/>
          </a:bodyPr>
          <a:lstStyle>
            <a:lvl1pPr marL="274320" algn="l">
              <a:defRPr sz="4400" b="0" i="0" cap="all" spc="300" baseline="0">
                <a:solidFill>
                  <a:schemeClr val="tx1">
                    <a:lumMod val="65000"/>
                    <a:lumOff val="35000"/>
                  </a:schemeClr>
                </a:solidFill>
                <a:latin typeface="Arial Black" panose="020B0604020202020204" pitchFamily="34" charset="0"/>
                <a:cs typeface="Arial Black" panose="020B0604020202020204" pitchFamily="34" charset="0"/>
              </a:defRPr>
            </a:lvl1pPr>
          </a:lstStyle>
          <a:p>
            <a:r>
              <a:rPr lang="en-US" dirty="0"/>
              <a:t>TITLE</a:t>
            </a:r>
          </a:p>
        </p:txBody>
      </p:sp>
      <p:sp>
        <p:nvSpPr>
          <p:cNvPr id="15" name="Subtitle 2">
            <a:extLst>
              <a:ext uri="{FF2B5EF4-FFF2-40B4-BE49-F238E27FC236}">
                <a16:creationId xmlns:a16="http://schemas.microsoft.com/office/drawing/2014/main" id="{4169F0CD-5DFA-C840-9C4E-B370CA5168E1}"/>
              </a:ext>
            </a:extLst>
          </p:cNvPr>
          <p:cNvSpPr>
            <a:spLocks noGrp="1"/>
          </p:cNvSpPr>
          <p:nvPr>
            <p:ph type="subTitle" idx="1" hasCustomPrompt="1"/>
          </p:nvPr>
        </p:nvSpPr>
        <p:spPr>
          <a:xfrm>
            <a:off x="5629835" y="3452150"/>
            <a:ext cx="6553200" cy="600164"/>
          </a:xfrm>
          <a:prstGeom prst="rect">
            <a:avLst/>
          </a:prstGeom>
          <a:solidFill>
            <a:schemeClr val="bg1"/>
          </a:solidFill>
        </p:spPr>
        <p:txBody>
          <a:bodyPr lIns="274320" tIns="91440" bIns="228600">
            <a:noAutofit/>
          </a:bodyPr>
          <a:lstStyle>
            <a:lvl1pPr marL="274320" indent="0" algn="l">
              <a:buNone/>
              <a:defRPr sz="2000" b="1" i="0" cap="all" spc="600" baseline="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 title</a:t>
            </a:r>
          </a:p>
        </p:txBody>
      </p:sp>
      <p:sp>
        <p:nvSpPr>
          <p:cNvPr id="8" name="Footer Placeholder 2">
            <a:extLst>
              <a:ext uri="{FF2B5EF4-FFF2-40B4-BE49-F238E27FC236}">
                <a16:creationId xmlns:a16="http://schemas.microsoft.com/office/drawing/2014/main" id="{526E2FE9-676B-454F-9F60-64961AA3EB72}"/>
              </a:ext>
            </a:extLst>
          </p:cNvPr>
          <p:cNvSpPr>
            <a:spLocks noGrp="1"/>
          </p:cNvSpPr>
          <p:nvPr>
            <p:ph type="ftr" sz="quarter" idx="14"/>
          </p:nvPr>
        </p:nvSpPr>
        <p:spPr>
          <a:xfrm>
            <a:off x="216030" y="6311900"/>
            <a:ext cx="1589621" cy="357841"/>
          </a:xfrm>
          <a:prstGeom prst="rect">
            <a:avLst/>
          </a:prstGeom>
        </p:spPr>
        <p:txBody>
          <a:bodyPr/>
          <a:lstStyle>
            <a:lvl1pPr>
              <a:defRPr>
                <a:latin typeface="Arial" panose="020B0604020202020204" pitchFamily="34" charset="0"/>
                <a:cs typeface="Arial" panose="020B0604020202020204" pitchFamily="34" charset="0"/>
              </a:defRPr>
            </a:lvl1pPr>
          </a:lstStyle>
          <a:p>
            <a:pPr algn="l"/>
            <a:r>
              <a:rPr lang="en-US" dirty="0"/>
              <a:t>Avient Corporation</a:t>
            </a:r>
          </a:p>
        </p:txBody>
      </p:sp>
      <p:sp>
        <p:nvSpPr>
          <p:cNvPr id="13" name="Slide Number Placeholder 4">
            <a:extLst>
              <a:ext uri="{FF2B5EF4-FFF2-40B4-BE49-F238E27FC236}">
                <a16:creationId xmlns:a16="http://schemas.microsoft.com/office/drawing/2014/main" id="{A567271E-11C4-F44B-A47E-962043CB47FF}"/>
              </a:ext>
            </a:extLst>
          </p:cNvPr>
          <p:cNvSpPr>
            <a:spLocks noGrp="1"/>
          </p:cNvSpPr>
          <p:nvPr>
            <p:ph type="sldNum" sz="quarter" idx="15"/>
          </p:nvPr>
        </p:nvSpPr>
        <p:spPr>
          <a:xfrm>
            <a:off x="1805651" y="6315597"/>
            <a:ext cx="829235" cy="357841"/>
          </a:xfrm>
          <a:prstGeom prst="rect">
            <a:avLst/>
          </a:prstGeom>
        </p:spPr>
        <p:txBody>
          <a:bodyPr/>
          <a:lstStyle>
            <a:lvl1pPr>
              <a:defRPr>
                <a:latin typeface="Arial" panose="020B0604020202020204" pitchFamily="34" charset="0"/>
                <a:cs typeface="Arial" panose="020B0604020202020204" pitchFamily="34" charset="0"/>
              </a:defRPr>
            </a:lvl1pPr>
          </a:lstStyle>
          <a:p>
            <a:fld id="{DBC18F02-C0F7-464F-8F74-D259916D3F8D}" type="slidenum">
              <a:rPr lang="en-US" smtClean="0"/>
              <a:pPr/>
              <a:t>‹#›</a:t>
            </a:fld>
            <a:endParaRPr lang="en-US" dirty="0"/>
          </a:p>
        </p:txBody>
      </p:sp>
      <p:pic>
        <p:nvPicPr>
          <p:cNvPr id="11" name="Picture 10">
            <a:extLst>
              <a:ext uri="{FF2B5EF4-FFF2-40B4-BE49-F238E27FC236}">
                <a16:creationId xmlns:a16="http://schemas.microsoft.com/office/drawing/2014/main" id="{2EB79C4E-D9AD-AA40-B1D2-9D2A15E99D2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41306" y="6356129"/>
            <a:ext cx="1311796" cy="313612"/>
          </a:xfrm>
          <a:prstGeom prst="rect">
            <a:avLst/>
          </a:prstGeom>
        </p:spPr>
      </p:pic>
    </p:spTree>
    <p:extLst>
      <p:ext uri="{BB962C8B-B14F-4D97-AF65-F5344CB8AC3E}">
        <p14:creationId xmlns:p14="http://schemas.microsoft.com/office/powerpoint/2010/main" val="9756474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plit Body Righ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C0D395E-4D2A-744B-9277-8C0D08FD70C5}"/>
              </a:ext>
            </a:extLst>
          </p:cNvPr>
          <p:cNvSpPr>
            <a:spLocks noGrp="1"/>
          </p:cNvSpPr>
          <p:nvPr>
            <p:ph type="pic" sz="quarter" idx="13"/>
          </p:nvPr>
        </p:nvSpPr>
        <p:spPr>
          <a:xfrm>
            <a:off x="0" y="0"/>
            <a:ext cx="6096000" cy="6858000"/>
          </a:xfrm>
          <a:prstGeom prst="rect">
            <a:avLst/>
          </a:prstGeom>
          <a:solidFill>
            <a:schemeClr val="bg1">
              <a:lumMod val="95000"/>
            </a:schemeClr>
          </a:solidFill>
        </p:spPr>
        <p:txBody>
          <a:bodyPr anchor="ctr"/>
          <a:lstStyle>
            <a:lvl1pPr marL="0" indent="0" algn="ctr">
              <a:buNone/>
              <a:defRPr>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0D3FC76F-8DF4-804A-96A3-F5F5E6149CEB}"/>
              </a:ext>
            </a:extLst>
          </p:cNvPr>
          <p:cNvSpPr>
            <a:spLocks noGrp="1"/>
          </p:cNvSpPr>
          <p:nvPr>
            <p:ph type="title" hasCustomPrompt="1"/>
          </p:nvPr>
        </p:nvSpPr>
        <p:spPr>
          <a:xfrm>
            <a:off x="4787153" y="399154"/>
            <a:ext cx="7404847" cy="1201045"/>
          </a:xfrm>
          <a:prstGeom prst="rect">
            <a:avLst/>
          </a:prstGeom>
          <a:solidFill>
            <a:schemeClr val="bg1"/>
          </a:solidFill>
        </p:spPr>
        <p:txBody>
          <a:bodyPr lIns="182880" anchor="ctr" anchorCtr="0">
            <a:noAutofit/>
          </a:bodyPr>
          <a:lstStyle>
            <a:lvl1pPr marL="274320" algn="l">
              <a:defRPr sz="4200" b="0" i="0" cap="all" baseline="0">
                <a:solidFill>
                  <a:schemeClr val="tx1">
                    <a:lumMod val="65000"/>
                    <a:lumOff val="35000"/>
                  </a:schemeClr>
                </a:solidFill>
                <a:latin typeface="Arial Black" panose="020B0604020202020204" pitchFamily="34" charset="0"/>
                <a:cs typeface="Arial Black" panose="020B0604020202020204" pitchFamily="34" charset="0"/>
              </a:defRPr>
            </a:lvl1pPr>
          </a:lstStyle>
          <a:p>
            <a:r>
              <a:rPr lang="en-US" dirty="0"/>
              <a:t>Title</a:t>
            </a:r>
          </a:p>
        </p:txBody>
      </p:sp>
      <p:sp>
        <p:nvSpPr>
          <p:cNvPr id="14" name="Content Placeholder 2">
            <a:extLst>
              <a:ext uri="{FF2B5EF4-FFF2-40B4-BE49-F238E27FC236}">
                <a16:creationId xmlns:a16="http://schemas.microsoft.com/office/drawing/2014/main" id="{E6D8469E-B4A1-4945-90A7-3758736B877A}"/>
              </a:ext>
            </a:extLst>
          </p:cNvPr>
          <p:cNvSpPr>
            <a:spLocks noGrp="1"/>
          </p:cNvSpPr>
          <p:nvPr>
            <p:ph idx="18"/>
          </p:nvPr>
        </p:nvSpPr>
        <p:spPr>
          <a:xfrm>
            <a:off x="6342927" y="1794076"/>
            <a:ext cx="5593713" cy="4329564"/>
          </a:xfrm>
        </p:spPr>
        <p:txBody>
          <a:bodyPr>
            <a:noAutofit/>
          </a:bodyPr>
          <a:lstStyle>
            <a:lvl1pPr marL="342900" indent="-342900">
              <a:lnSpc>
                <a:spcPct val="100000"/>
              </a:lnSpc>
              <a:spcAft>
                <a:spcPts val="0"/>
              </a:spcAft>
              <a:buFont typeface="Arial" panose="020B0604020202020204" pitchFamily="34" charset="0"/>
              <a:buChar char="•"/>
              <a:defRPr sz="2000" b="0" i="0">
                <a:latin typeface="Arial" panose="020B0604020202020204" pitchFamily="34" charset="0"/>
                <a:cs typeface="Arial" panose="020B0604020202020204" pitchFamily="34" charset="0"/>
              </a:defRPr>
            </a:lvl1pPr>
            <a:lvl2pPr marL="628650" indent="-342900">
              <a:lnSpc>
                <a:spcPct val="100000"/>
              </a:lnSpc>
              <a:spcBef>
                <a:spcPts val="600"/>
              </a:spcBef>
              <a:spcAft>
                <a:spcPts val="0"/>
              </a:spcAft>
              <a:buFont typeface="Arial" panose="020B0604020202020204" pitchFamily="34" charset="0"/>
              <a:buChar char="•"/>
              <a:tabLst/>
              <a:defRPr sz="2000" b="0">
                <a:solidFill>
                  <a:schemeClr val="tx1"/>
                </a:solidFill>
                <a:latin typeface="Arial" panose="020B0604020202020204" pitchFamily="34" charset="0"/>
                <a:cs typeface="Arial" panose="020B0604020202020204" pitchFamily="34" charset="0"/>
              </a:defRPr>
            </a:lvl2pPr>
            <a:lvl3pPr marL="800100" indent="-342900">
              <a:lnSpc>
                <a:spcPct val="100000"/>
              </a:lnSpc>
              <a:spcAft>
                <a:spcPts val="0"/>
              </a:spcAft>
              <a:tabLst/>
              <a:defRPr sz="1800" b="0">
                <a:solidFill>
                  <a:schemeClr val="tx1"/>
                </a:solidFill>
                <a:latin typeface="Arial" panose="020B0604020202020204" pitchFamily="34" charset="0"/>
                <a:cs typeface="Arial" panose="020B0604020202020204" pitchFamily="34" charset="0"/>
              </a:defRPr>
            </a:lvl3pPr>
            <a:lvl4pPr marL="1028700" indent="-400050">
              <a:lnSpc>
                <a:spcPct val="100000"/>
              </a:lnSpc>
              <a:spcAft>
                <a:spcPts val="0"/>
              </a:spcAft>
              <a:tabLst/>
              <a:defRPr sz="1600" b="0">
                <a:latin typeface="Arial" panose="020B0604020202020204" pitchFamily="34" charset="0"/>
                <a:cs typeface="Arial" panose="020B0604020202020204" pitchFamily="34" charset="0"/>
              </a:defRPr>
            </a:lvl4pPr>
            <a:lvl5pPr marL="1200150" indent="-342900">
              <a:lnSpc>
                <a:spcPct val="100000"/>
              </a:lnSpc>
              <a:spcAft>
                <a:spcPts val="0"/>
              </a:spcAft>
              <a:tabLst/>
              <a:defRPr sz="1600" b="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2">
            <a:extLst>
              <a:ext uri="{FF2B5EF4-FFF2-40B4-BE49-F238E27FC236}">
                <a16:creationId xmlns:a16="http://schemas.microsoft.com/office/drawing/2014/main" id="{201F3DAD-46EC-2E41-AFE6-0C18705CEAD9}"/>
              </a:ext>
            </a:extLst>
          </p:cNvPr>
          <p:cNvSpPr>
            <a:spLocks noGrp="1"/>
          </p:cNvSpPr>
          <p:nvPr>
            <p:ph type="ftr" sz="quarter" idx="14"/>
          </p:nvPr>
        </p:nvSpPr>
        <p:spPr>
          <a:xfrm>
            <a:off x="216030" y="6311900"/>
            <a:ext cx="1589621" cy="357841"/>
          </a:xfrm>
          <a:prstGeom prst="rect">
            <a:avLst/>
          </a:prstGeom>
        </p:spPr>
        <p:txBody>
          <a:bodyPr/>
          <a:lstStyle>
            <a:lvl1pPr>
              <a:defRPr>
                <a:latin typeface="Arial" panose="020B0604020202020204" pitchFamily="34" charset="0"/>
                <a:cs typeface="Arial" panose="020B0604020202020204" pitchFamily="34" charset="0"/>
              </a:defRPr>
            </a:lvl1pPr>
          </a:lstStyle>
          <a:p>
            <a:pPr algn="l"/>
            <a:r>
              <a:rPr lang="en-US" dirty="0"/>
              <a:t>Avient Corporation</a:t>
            </a:r>
          </a:p>
        </p:txBody>
      </p:sp>
      <p:sp>
        <p:nvSpPr>
          <p:cNvPr id="13" name="Slide Number Placeholder 4">
            <a:extLst>
              <a:ext uri="{FF2B5EF4-FFF2-40B4-BE49-F238E27FC236}">
                <a16:creationId xmlns:a16="http://schemas.microsoft.com/office/drawing/2014/main" id="{425FEC79-3105-9447-AA66-0DA029C68846}"/>
              </a:ext>
            </a:extLst>
          </p:cNvPr>
          <p:cNvSpPr>
            <a:spLocks noGrp="1"/>
          </p:cNvSpPr>
          <p:nvPr>
            <p:ph type="sldNum" sz="quarter" idx="15"/>
          </p:nvPr>
        </p:nvSpPr>
        <p:spPr>
          <a:xfrm>
            <a:off x="1805651" y="6315597"/>
            <a:ext cx="829235" cy="357841"/>
          </a:xfrm>
          <a:prstGeom prst="rect">
            <a:avLst/>
          </a:prstGeom>
        </p:spPr>
        <p:txBody>
          <a:bodyPr/>
          <a:lstStyle>
            <a:lvl1pPr>
              <a:defRPr>
                <a:latin typeface="Arial" panose="020B0604020202020204" pitchFamily="34" charset="0"/>
                <a:cs typeface="Arial" panose="020B0604020202020204" pitchFamily="34" charset="0"/>
              </a:defRPr>
            </a:lvl1pPr>
          </a:lstStyle>
          <a:p>
            <a:fld id="{DBC18F02-C0F7-464F-8F74-D259916D3F8D}" type="slidenum">
              <a:rPr lang="en-US" smtClean="0"/>
              <a:pPr/>
              <a:t>‹#›</a:t>
            </a:fld>
            <a:endParaRPr lang="en-US" dirty="0"/>
          </a:p>
        </p:txBody>
      </p:sp>
      <p:pic>
        <p:nvPicPr>
          <p:cNvPr id="10" name="Picture 9">
            <a:extLst>
              <a:ext uri="{FF2B5EF4-FFF2-40B4-BE49-F238E27FC236}">
                <a16:creationId xmlns:a16="http://schemas.microsoft.com/office/drawing/2014/main" id="{CCA181C4-7E25-E341-86C1-BE1A05DD31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41306" y="6356129"/>
            <a:ext cx="1311796" cy="313612"/>
          </a:xfrm>
          <a:prstGeom prst="rect">
            <a:avLst/>
          </a:prstGeom>
        </p:spPr>
      </p:pic>
    </p:spTree>
    <p:extLst>
      <p:ext uri="{BB962C8B-B14F-4D97-AF65-F5344CB8AC3E}">
        <p14:creationId xmlns:p14="http://schemas.microsoft.com/office/powerpoint/2010/main" val="2026653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napshot_Small">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CE1204D6-0E76-D04E-8980-03DEDF6D4151}"/>
              </a:ext>
            </a:extLst>
          </p:cNvPr>
          <p:cNvSpPr>
            <a:spLocks noGrp="1"/>
          </p:cNvSpPr>
          <p:nvPr>
            <p:ph type="pic" sz="quarter" idx="13"/>
          </p:nvPr>
        </p:nvSpPr>
        <p:spPr>
          <a:xfrm>
            <a:off x="0" y="0"/>
            <a:ext cx="6781800" cy="6858000"/>
          </a:xfrm>
          <a:prstGeom prst="rect">
            <a:avLst/>
          </a:prstGeom>
          <a:solidFill>
            <a:schemeClr val="bg1">
              <a:lumMod val="95000"/>
            </a:schemeClr>
          </a:solidFill>
        </p:spPr>
        <p:txBody>
          <a:bodyPr anchor="ctr"/>
          <a:lstStyle>
            <a:lvl1pPr marL="0" indent="0" algn="ctr">
              <a:buNone/>
              <a:defRPr>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6" name="Title 1">
            <a:extLst>
              <a:ext uri="{FF2B5EF4-FFF2-40B4-BE49-F238E27FC236}">
                <a16:creationId xmlns:a16="http://schemas.microsoft.com/office/drawing/2014/main" id="{E88C6E17-C750-944F-A14A-DBC43174EA93}"/>
              </a:ext>
            </a:extLst>
          </p:cNvPr>
          <p:cNvSpPr>
            <a:spLocks noGrp="1"/>
          </p:cNvSpPr>
          <p:nvPr>
            <p:ph type="title" hasCustomPrompt="1"/>
          </p:nvPr>
        </p:nvSpPr>
        <p:spPr>
          <a:xfrm>
            <a:off x="1724629" y="399154"/>
            <a:ext cx="10467372" cy="1201045"/>
          </a:xfrm>
          <a:prstGeom prst="rect">
            <a:avLst/>
          </a:prstGeom>
          <a:solidFill>
            <a:schemeClr val="bg1"/>
          </a:solidFill>
        </p:spPr>
        <p:txBody>
          <a:bodyPr lIns="182880" anchor="ctr" anchorCtr="0">
            <a:noAutofit/>
          </a:bodyPr>
          <a:lstStyle>
            <a:lvl1pPr marL="274320" algn="l">
              <a:defRPr sz="4200" b="0" i="0" cap="all" baseline="0">
                <a:solidFill>
                  <a:schemeClr val="tx1">
                    <a:lumMod val="65000"/>
                    <a:lumOff val="35000"/>
                  </a:schemeClr>
                </a:solidFill>
                <a:latin typeface="Arial Black" panose="020B0604020202020204" pitchFamily="34" charset="0"/>
                <a:cs typeface="Arial Black" panose="020B0604020202020204" pitchFamily="34" charset="0"/>
              </a:defRPr>
            </a:lvl1pPr>
          </a:lstStyle>
          <a:p>
            <a:r>
              <a:rPr lang="en-US" dirty="0"/>
              <a:t>Title</a:t>
            </a:r>
          </a:p>
        </p:txBody>
      </p:sp>
      <p:sp>
        <p:nvSpPr>
          <p:cNvPr id="10" name="Text Placeholder 4">
            <a:extLst>
              <a:ext uri="{FF2B5EF4-FFF2-40B4-BE49-F238E27FC236}">
                <a16:creationId xmlns:a16="http://schemas.microsoft.com/office/drawing/2014/main" id="{6B36BA70-319C-494A-A880-6407250B2A98}"/>
              </a:ext>
            </a:extLst>
          </p:cNvPr>
          <p:cNvSpPr>
            <a:spLocks noGrp="1"/>
          </p:cNvSpPr>
          <p:nvPr>
            <p:ph type="body" sz="quarter" idx="16"/>
          </p:nvPr>
        </p:nvSpPr>
        <p:spPr>
          <a:xfrm>
            <a:off x="3389376" y="3956513"/>
            <a:ext cx="3392424" cy="2167128"/>
          </a:xfrm>
          <a:solidFill>
            <a:srgbClr val="42B54A"/>
          </a:solidFill>
        </p:spPr>
        <p:txBody>
          <a:bodyPr>
            <a:noAutofit/>
          </a:bodyPr>
          <a:lstStyle>
            <a:lvl1pPr>
              <a:defRPr sz="1600" b="1">
                <a:solidFill>
                  <a:schemeClr val="bg1"/>
                </a:solidFill>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Edit Master text styles</a:t>
            </a:r>
          </a:p>
        </p:txBody>
      </p:sp>
      <p:sp>
        <p:nvSpPr>
          <p:cNvPr id="11" name="Text Placeholder 4">
            <a:extLst>
              <a:ext uri="{FF2B5EF4-FFF2-40B4-BE49-F238E27FC236}">
                <a16:creationId xmlns:a16="http://schemas.microsoft.com/office/drawing/2014/main" id="{B88E9FD9-C2AE-2B46-AD12-2608075993B7}"/>
              </a:ext>
            </a:extLst>
          </p:cNvPr>
          <p:cNvSpPr>
            <a:spLocks noGrp="1"/>
          </p:cNvSpPr>
          <p:nvPr>
            <p:ph type="body" sz="quarter" idx="17"/>
          </p:nvPr>
        </p:nvSpPr>
        <p:spPr>
          <a:xfrm>
            <a:off x="0" y="3956513"/>
            <a:ext cx="3389376" cy="2167128"/>
          </a:xfrm>
          <a:solidFill>
            <a:srgbClr val="FFFFFF">
              <a:alpha val="81176"/>
            </a:srgbClr>
          </a:solidFill>
        </p:spPr>
        <p:txBody>
          <a:bodyPr>
            <a:noAutofit/>
          </a:bodyPr>
          <a:lstStyle>
            <a:lvl1pPr>
              <a:defRPr sz="1600" b="1">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Edit Master text styles</a:t>
            </a:r>
          </a:p>
        </p:txBody>
      </p:sp>
      <p:sp>
        <p:nvSpPr>
          <p:cNvPr id="15" name="Content Placeholder 2">
            <a:extLst>
              <a:ext uri="{FF2B5EF4-FFF2-40B4-BE49-F238E27FC236}">
                <a16:creationId xmlns:a16="http://schemas.microsoft.com/office/drawing/2014/main" id="{DA74AC87-60E9-F842-832C-1EB18AB37FA2}"/>
              </a:ext>
            </a:extLst>
          </p:cNvPr>
          <p:cNvSpPr>
            <a:spLocks noGrp="1"/>
          </p:cNvSpPr>
          <p:nvPr>
            <p:ph idx="18"/>
          </p:nvPr>
        </p:nvSpPr>
        <p:spPr>
          <a:xfrm>
            <a:off x="6979534" y="1794076"/>
            <a:ext cx="4957106" cy="4329564"/>
          </a:xfrm>
        </p:spPr>
        <p:txBody>
          <a:bodyPr>
            <a:noAutofit/>
          </a:bodyPr>
          <a:lstStyle>
            <a:lvl1pPr marL="342900" indent="-342900">
              <a:lnSpc>
                <a:spcPct val="100000"/>
              </a:lnSpc>
              <a:spcAft>
                <a:spcPts val="0"/>
              </a:spcAft>
              <a:buFont typeface="Arial" panose="020B0604020202020204" pitchFamily="34" charset="0"/>
              <a:buChar char="•"/>
              <a:defRPr sz="2000" b="0" i="0">
                <a:latin typeface="Arial" panose="020B0604020202020204" pitchFamily="34" charset="0"/>
                <a:cs typeface="Arial" panose="020B0604020202020204" pitchFamily="34" charset="0"/>
              </a:defRPr>
            </a:lvl1pPr>
            <a:lvl2pPr marL="628650" indent="-342900">
              <a:lnSpc>
                <a:spcPct val="100000"/>
              </a:lnSpc>
              <a:spcBef>
                <a:spcPts val="600"/>
              </a:spcBef>
              <a:spcAft>
                <a:spcPts val="0"/>
              </a:spcAft>
              <a:buFont typeface="Arial" panose="020B0604020202020204" pitchFamily="34" charset="0"/>
              <a:buChar char="•"/>
              <a:tabLst/>
              <a:defRPr sz="2000" b="0">
                <a:solidFill>
                  <a:schemeClr val="tx1"/>
                </a:solidFill>
                <a:latin typeface="Arial" panose="020B0604020202020204" pitchFamily="34" charset="0"/>
                <a:cs typeface="Arial" panose="020B0604020202020204" pitchFamily="34" charset="0"/>
              </a:defRPr>
            </a:lvl2pPr>
            <a:lvl3pPr marL="800100" indent="-342900">
              <a:lnSpc>
                <a:spcPct val="100000"/>
              </a:lnSpc>
              <a:spcAft>
                <a:spcPts val="0"/>
              </a:spcAft>
              <a:tabLst/>
              <a:defRPr sz="1800" b="0">
                <a:solidFill>
                  <a:schemeClr val="tx1"/>
                </a:solidFill>
                <a:latin typeface="Arial" panose="020B0604020202020204" pitchFamily="34" charset="0"/>
                <a:cs typeface="Arial" panose="020B0604020202020204" pitchFamily="34" charset="0"/>
              </a:defRPr>
            </a:lvl3pPr>
            <a:lvl4pPr marL="1028700" indent="-400050">
              <a:lnSpc>
                <a:spcPct val="100000"/>
              </a:lnSpc>
              <a:spcAft>
                <a:spcPts val="0"/>
              </a:spcAft>
              <a:tabLst/>
              <a:defRPr sz="1600" b="0">
                <a:latin typeface="Arial" panose="020B0604020202020204" pitchFamily="34" charset="0"/>
                <a:cs typeface="Arial" panose="020B0604020202020204" pitchFamily="34" charset="0"/>
              </a:defRPr>
            </a:lvl4pPr>
            <a:lvl5pPr marL="1200150" indent="-342900">
              <a:lnSpc>
                <a:spcPct val="100000"/>
              </a:lnSpc>
              <a:spcAft>
                <a:spcPts val="0"/>
              </a:spcAft>
              <a:tabLst/>
              <a:defRPr sz="1600" b="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2">
            <a:extLst>
              <a:ext uri="{FF2B5EF4-FFF2-40B4-BE49-F238E27FC236}">
                <a16:creationId xmlns:a16="http://schemas.microsoft.com/office/drawing/2014/main" id="{471CBE24-EB37-7640-8462-9730CB094989}"/>
              </a:ext>
            </a:extLst>
          </p:cNvPr>
          <p:cNvSpPr>
            <a:spLocks noGrp="1"/>
          </p:cNvSpPr>
          <p:nvPr>
            <p:ph type="ftr" sz="quarter" idx="14"/>
          </p:nvPr>
        </p:nvSpPr>
        <p:spPr>
          <a:xfrm>
            <a:off x="216030" y="6311900"/>
            <a:ext cx="1589621" cy="357841"/>
          </a:xfrm>
          <a:prstGeom prst="rect">
            <a:avLst/>
          </a:prstGeom>
        </p:spPr>
        <p:txBody>
          <a:bodyPr/>
          <a:lstStyle>
            <a:lvl1pPr>
              <a:defRPr>
                <a:latin typeface="Arial" panose="020B0604020202020204" pitchFamily="34" charset="0"/>
                <a:cs typeface="Arial" panose="020B0604020202020204" pitchFamily="34" charset="0"/>
              </a:defRPr>
            </a:lvl1pPr>
          </a:lstStyle>
          <a:p>
            <a:pPr algn="l"/>
            <a:r>
              <a:rPr lang="en-US" dirty="0"/>
              <a:t>Avient Corporation</a:t>
            </a:r>
          </a:p>
        </p:txBody>
      </p:sp>
      <p:sp>
        <p:nvSpPr>
          <p:cNvPr id="14" name="Slide Number Placeholder 4">
            <a:extLst>
              <a:ext uri="{FF2B5EF4-FFF2-40B4-BE49-F238E27FC236}">
                <a16:creationId xmlns:a16="http://schemas.microsoft.com/office/drawing/2014/main" id="{6F96C7C1-49A6-7149-B6E8-5AD1AD456350}"/>
              </a:ext>
            </a:extLst>
          </p:cNvPr>
          <p:cNvSpPr>
            <a:spLocks noGrp="1"/>
          </p:cNvSpPr>
          <p:nvPr>
            <p:ph type="sldNum" sz="quarter" idx="15"/>
          </p:nvPr>
        </p:nvSpPr>
        <p:spPr>
          <a:xfrm>
            <a:off x="1805651" y="6315597"/>
            <a:ext cx="829235" cy="357841"/>
          </a:xfrm>
          <a:prstGeom prst="rect">
            <a:avLst/>
          </a:prstGeom>
        </p:spPr>
        <p:txBody>
          <a:bodyPr/>
          <a:lstStyle>
            <a:lvl1pPr>
              <a:defRPr>
                <a:latin typeface="Arial" panose="020B0604020202020204" pitchFamily="34" charset="0"/>
                <a:cs typeface="Arial" panose="020B0604020202020204" pitchFamily="34" charset="0"/>
              </a:defRPr>
            </a:lvl1pPr>
          </a:lstStyle>
          <a:p>
            <a:fld id="{DBC18F02-C0F7-464F-8F74-D259916D3F8D}" type="slidenum">
              <a:rPr lang="en-US" smtClean="0"/>
              <a:pPr/>
              <a:t>‹#›</a:t>
            </a:fld>
            <a:endParaRPr lang="en-US" dirty="0"/>
          </a:p>
        </p:txBody>
      </p:sp>
      <p:pic>
        <p:nvPicPr>
          <p:cNvPr id="13" name="Picture 12">
            <a:extLst>
              <a:ext uri="{FF2B5EF4-FFF2-40B4-BE49-F238E27FC236}">
                <a16:creationId xmlns:a16="http://schemas.microsoft.com/office/drawing/2014/main" id="{6AD51198-BB70-9042-BC19-F7665B4C651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41306" y="6356129"/>
            <a:ext cx="1311796" cy="313612"/>
          </a:xfrm>
          <a:prstGeom prst="rect">
            <a:avLst/>
          </a:prstGeom>
        </p:spPr>
      </p:pic>
    </p:spTree>
    <p:extLst>
      <p:ext uri="{BB962C8B-B14F-4D97-AF65-F5344CB8AC3E}">
        <p14:creationId xmlns:p14="http://schemas.microsoft.com/office/powerpoint/2010/main" val="7332230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napshot_Large">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2E990E56-9A78-E049-84B0-A6D7772008A9}"/>
              </a:ext>
            </a:extLst>
          </p:cNvPr>
          <p:cNvSpPr>
            <a:spLocks noGrp="1"/>
          </p:cNvSpPr>
          <p:nvPr>
            <p:ph type="pic" sz="quarter" idx="13"/>
          </p:nvPr>
        </p:nvSpPr>
        <p:spPr>
          <a:xfrm>
            <a:off x="-1524" y="0"/>
            <a:ext cx="6781800" cy="6858000"/>
          </a:xfrm>
          <a:prstGeom prst="rect">
            <a:avLst/>
          </a:prstGeom>
          <a:solidFill>
            <a:schemeClr val="bg1">
              <a:lumMod val="95000"/>
            </a:schemeClr>
          </a:solidFill>
        </p:spPr>
        <p:txBody>
          <a:bodyPr anchor="ctr"/>
          <a:lstStyle>
            <a:lvl1pPr marL="0" indent="0" algn="ctr">
              <a:buNone/>
              <a:defRPr>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6" name="Title 1">
            <a:extLst>
              <a:ext uri="{FF2B5EF4-FFF2-40B4-BE49-F238E27FC236}">
                <a16:creationId xmlns:a16="http://schemas.microsoft.com/office/drawing/2014/main" id="{E9C05F78-CB38-3343-A33E-727B9556330F}"/>
              </a:ext>
            </a:extLst>
          </p:cNvPr>
          <p:cNvSpPr>
            <a:spLocks noGrp="1"/>
          </p:cNvSpPr>
          <p:nvPr>
            <p:ph type="title" hasCustomPrompt="1"/>
          </p:nvPr>
        </p:nvSpPr>
        <p:spPr>
          <a:xfrm>
            <a:off x="1724629" y="399154"/>
            <a:ext cx="10467372" cy="1201045"/>
          </a:xfrm>
          <a:prstGeom prst="rect">
            <a:avLst/>
          </a:prstGeom>
          <a:solidFill>
            <a:schemeClr val="bg1"/>
          </a:solidFill>
        </p:spPr>
        <p:txBody>
          <a:bodyPr lIns="182880" anchor="ctr" anchorCtr="0">
            <a:noAutofit/>
          </a:bodyPr>
          <a:lstStyle>
            <a:lvl1pPr marL="274320" algn="l">
              <a:defRPr sz="4200" b="1" i="0" cap="all" baseline="0">
                <a:solidFill>
                  <a:schemeClr val="tx1">
                    <a:lumMod val="65000"/>
                    <a:lumOff val="35000"/>
                  </a:schemeClr>
                </a:solidFill>
                <a:latin typeface="Arial Black" panose="020B0604020202020204" pitchFamily="34" charset="0"/>
                <a:cs typeface="Arial Black" panose="020B0604020202020204" pitchFamily="34" charset="0"/>
              </a:defRPr>
            </a:lvl1pPr>
          </a:lstStyle>
          <a:p>
            <a:r>
              <a:rPr lang="en-US" dirty="0"/>
              <a:t>Title</a:t>
            </a:r>
          </a:p>
        </p:txBody>
      </p:sp>
      <p:sp>
        <p:nvSpPr>
          <p:cNvPr id="10" name="Text Placeholder 4">
            <a:extLst>
              <a:ext uri="{FF2B5EF4-FFF2-40B4-BE49-F238E27FC236}">
                <a16:creationId xmlns:a16="http://schemas.microsoft.com/office/drawing/2014/main" id="{1F75B686-3576-704C-85B1-E86CE2C1ACC6}"/>
              </a:ext>
            </a:extLst>
          </p:cNvPr>
          <p:cNvSpPr>
            <a:spLocks noGrp="1"/>
          </p:cNvSpPr>
          <p:nvPr>
            <p:ph type="body" sz="quarter" idx="16"/>
          </p:nvPr>
        </p:nvSpPr>
        <p:spPr>
          <a:xfrm>
            <a:off x="3389376" y="3343865"/>
            <a:ext cx="3392424" cy="2779776"/>
          </a:xfrm>
          <a:solidFill>
            <a:srgbClr val="0080E0"/>
          </a:solidFill>
        </p:spPr>
        <p:txBody>
          <a:bodyPr>
            <a:noAutofit/>
          </a:bodyPr>
          <a:lstStyle>
            <a:lvl1pPr>
              <a:defRPr sz="1600" b="1">
                <a:solidFill>
                  <a:schemeClr val="bg1"/>
                </a:solidFill>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Edit Master text styles</a:t>
            </a:r>
          </a:p>
        </p:txBody>
      </p:sp>
      <p:sp>
        <p:nvSpPr>
          <p:cNvPr id="11" name="Text Placeholder 4">
            <a:extLst>
              <a:ext uri="{FF2B5EF4-FFF2-40B4-BE49-F238E27FC236}">
                <a16:creationId xmlns:a16="http://schemas.microsoft.com/office/drawing/2014/main" id="{D43EE0C8-2541-CB46-BC27-79412B37E339}"/>
              </a:ext>
            </a:extLst>
          </p:cNvPr>
          <p:cNvSpPr>
            <a:spLocks noGrp="1"/>
          </p:cNvSpPr>
          <p:nvPr>
            <p:ph type="body" sz="quarter" idx="17"/>
          </p:nvPr>
        </p:nvSpPr>
        <p:spPr>
          <a:xfrm>
            <a:off x="0" y="3343865"/>
            <a:ext cx="3389376" cy="2779776"/>
          </a:xfrm>
          <a:solidFill>
            <a:srgbClr val="FFFFFF">
              <a:alpha val="81176"/>
            </a:srgbClr>
          </a:solidFill>
        </p:spPr>
        <p:txBody>
          <a:bodyPr>
            <a:noAutofit/>
          </a:bodyPr>
          <a:lstStyle>
            <a:lvl1pPr>
              <a:defRPr sz="1600" b="1">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Edit Master text styles</a:t>
            </a:r>
          </a:p>
        </p:txBody>
      </p:sp>
      <p:sp>
        <p:nvSpPr>
          <p:cNvPr id="16" name="Content Placeholder 2">
            <a:extLst>
              <a:ext uri="{FF2B5EF4-FFF2-40B4-BE49-F238E27FC236}">
                <a16:creationId xmlns:a16="http://schemas.microsoft.com/office/drawing/2014/main" id="{8438BD6D-3993-474C-AC79-FCF15760F7BE}"/>
              </a:ext>
            </a:extLst>
          </p:cNvPr>
          <p:cNvSpPr>
            <a:spLocks noGrp="1"/>
          </p:cNvSpPr>
          <p:nvPr>
            <p:ph idx="18"/>
          </p:nvPr>
        </p:nvSpPr>
        <p:spPr>
          <a:xfrm>
            <a:off x="6979534" y="1794076"/>
            <a:ext cx="4957106" cy="4329564"/>
          </a:xfrm>
        </p:spPr>
        <p:txBody>
          <a:bodyPr>
            <a:noAutofit/>
          </a:bodyPr>
          <a:lstStyle>
            <a:lvl1pPr marL="342900" indent="-342900">
              <a:lnSpc>
                <a:spcPct val="100000"/>
              </a:lnSpc>
              <a:spcAft>
                <a:spcPts val="0"/>
              </a:spcAft>
              <a:buFont typeface="Arial" panose="020B0604020202020204" pitchFamily="34" charset="0"/>
              <a:buChar char="•"/>
              <a:defRPr sz="2000" b="0" i="0">
                <a:latin typeface="Arial" panose="020B0604020202020204" pitchFamily="34" charset="0"/>
                <a:cs typeface="Arial" panose="020B0604020202020204" pitchFamily="34" charset="0"/>
              </a:defRPr>
            </a:lvl1pPr>
            <a:lvl2pPr marL="628650" indent="-342900">
              <a:lnSpc>
                <a:spcPct val="100000"/>
              </a:lnSpc>
              <a:spcBef>
                <a:spcPts val="600"/>
              </a:spcBef>
              <a:spcAft>
                <a:spcPts val="0"/>
              </a:spcAft>
              <a:buFont typeface="Arial" panose="020B0604020202020204" pitchFamily="34" charset="0"/>
              <a:buChar char="•"/>
              <a:tabLst/>
              <a:defRPr sz="2000" b="0">
                <a:solidFill>
                  <a:schemeClr val="tx1"/>
                </a:solidFill>
                <a:latin typeface="Arial" panose="020B0604020202020204" pitchFamily="34" charset="0"/>
                <a:cs typeface="Arial" panose="020B0604020202020204" pitchFamily="34" charset="0"/>
              </a:defRPr>
            </a:lvl2pPr>
            <a:lvl3pPr marL="800100" indent="-342900">
              <a:lnSpc>
                <a:spcPct val="100000"/>
              </a:lnSpc>
              <a:spcAft>
                <a:spcPts val="0"/>
              </a:spcAft>
              <a:tabLst/>
              <a:defRPr sz="1800" b="0">
                <a:solidFill>
                  <a:schemeClr val="tx1"/>
                </a:solidFill>
                <a:latin typeface="Arial" panose="020B0604020202020204" pitchFamily="34" charset="0"/>
                <a:cs typeface="Arial" panose="020B0604020202020204" pitchFamily="34" charset="0"/>
              </a:defRPr>
            </a:lvl3pPr>
            <a:lvl4pPr marL="1028700" indent="-400050">
              <a:lnSpc>
                <a:spcPct val="100000"/>
              </a:lnSpc>
              <a:spcAft>
                <a:spcPts val="0"/>
              </a:spcAft>
              <a:tabLst/>
              <a:defRPr sz="1600" b="0">
                <a:latin typeface="Arial" panose="020B0604020202020204" pitchFamily="34" charset="0"/>
                <a:cs typeface="Arial" panose="020B0604020202020204" pitchFamily="34" charset="0"/>
              </a:defRPr>
            </a:lvl4pPr>
            <a:lvl5pPr marL="1200150" indent="-342900">
              <a:lnSpc>
                <a:spcPct val="100000"/>
              </a:lnSpc>
              <a:spcAft>
                <a:spcPts val="0"/>
              </a:spcAft>
              <a:tabLst/>
              <a:defRPr sz="1600" b="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2">
            <a:extLst>
              <a:ext uri="{FF2B5EF4-FFF2-40B4-BE49-F238E27FC236}">
                <a16:creationId xmlns:a16="http://schemas.microsoft.com/office/drawing/2014/main" id="{30DD6778-1E47-084B-B8C2-C8FCD0076281}"/>
              </a:ext>
            </a:extLst>
          </p:cNvPr>
          <p:cNvSpPr>
            <a:spLocks noGrp="1"/>
          </p:cNvSpPr>
          <p:nvPr>
            <p:ph type="ftr" sz="quarter" idx="14"/>
          </p:nvPr>
        </p:nvSpPr>
        <p:spPr>
          <a:xfrm>
            <a:off x="216030" y="6311900"/>
            <a:ext cx="1589621" cy="357841"/>
          </a:xfrm>
          <a:prstGeom prst="rect">
            <a:avLst/>
          </a:prstGeom>
        </p:spPr>
        <p:txBody>
          <a:bodyPr/>
          <a:lstStyle>
            <a:lvl1pPr>
              <a:defRPr>
                <a:latin typeface="Arial" panose="020B0604020202020204" pitchFamily="34" charset="0"/>
                <a:cs typeface="Arial" panose="020B0604020202020204" pitchFamily="34" charset="0"/>
              </a:defRPr>
            </a:lvl1pPr>
          </a:lstStyle>
          <a:p>
            <a:pPr algn="l"/>
            <a:r>
              <a:rPr lang="en-US" dirty="0"/>
              <a:t>Avient Corporation</a:t>
            </a:r>
          </a:p>
        </p:txBody>
      </p:sp>
      <p:sp>
        <p:nvSpPr>
          <p:cNvPr id="17" name="Slide Number Placeholder 4">
            <a:extLst>
              <a:ext uri="{FF2B5EF4-FFF2-40B4-BE49-F238E27FC236}">
                <a16:creationId xmlns:a16="http://schemas.microsoft.com/office/drawing/2014/main" id="{7661ECEE-0702-C647-8383-DE41A82228E4}"/>
              </a:ext>
            </a:extLst>
          </p:cNvPr>
          <p:cNvSpPr>
            <a:spLocks noGrp="1"/>
          </p:cNvSpPr>
          <p:nvPr>
            <p:ph type="sldNum" sz="quarter" idx="15"/>
          </p:nvPr>
        </p:nvSpPr>
        <p:spPr>
          <a:xfrm>
            <a:off x="1805651" y="6315597"/>
            <a:ext cx="829235" cy="357841"/>
          </a:xfrm>
          <a:prstGeom prst="rect">
            <a:avLst/>
          </a:prstGeom>
        </p:spPr>
        <p:txBody>
          <a:bodyPr/>
          <a:lstStyle>
            <a:lvl1pPr>
              <a:defRPr>
                <a:latin typeface="Arial" panose="020B0604020202020204" pitchFamily="34" charset="0"/>
                <a:cs typeface="Arial" panose="020B0604020202020204" pitchFamily="34" charset="0"/>
              </a:defRPr>
            </a:lvl1pPr>
          </a:lstStyle>
          <a:p>
            <a:fld id="{DBC18F02-C0F7-464F-8F74-D259916D3F8D}" type="slidenum">
              <a:rPr lang="en-US" smtClean="0"/>
              <a:pPr/>
              <a:t>‹#›</a:t>
            </a:fld>
            <a:endParaRPr lang="en-US" dirty="0"/>
          </a:p>
        </p:txBody>
      </p:sp>
      <p:pic>
        <p:nvPicPr>
          <p:cNvPr id="13" name="Picture 12">
            <a:extLst>
              <a:ext uri="{FF2B5EF4-FFF2-40B4-BE49-F238E27FC236}">
                <a16:creationId xmlns:a16="http://schemas.microsoft.com/office/drawing/2014/main" id="{AB944767-EB82-3244-94D6-F099E0F2A55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41306" y="6356129"/>
            <a:ext cx="1311796" cy="313612"/>
          </a:xfrm>
          <a:prstGeom prst="rect">
            <a:avLst/>
          </a:prstGeom>
        </p:spPr>
      </p:pic>
    </p:spTree>
    <p:extLst>
      <p:ext uri="{BB962C8B-B14F-4D97-AF65-F5344CB8AC3E}">
        <p14:creationId xmlns:p14="http://schemas.microsoft.com/office/powerpoint/2010/main" val="27954956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napshot_Small">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CE1204D6-0E76-D04E-8980-03DEDF6D4151}"/>
              </a:ext>
            </a:extLst>
          </p:cNvPr>
          <p:cNvSpPr>
            <a:spLocks noGrp="1"/>
          </p:cNvSpPr>
          <p:nvPr>
            <p:ph type="pic" sz="quarter" idx="13"/>
          </p:nvPr>
        </p:nvSpPr>
        <p:spPr>
          <a:xfrm>
            <a:off x="0" y="0"/>
            <a:ext cx="6781800" cy="6858000"/>
          </a:xfrm>
          <a:prstGeom prst="rect">
            <a:avLst/>
          </a:prstGeom>
          <a:solidFill>
            <a:schemeClr val="bg1">
              <a:lumMod val="95000"/>
            </a:schemeClr>
          </a:solidFill>
        </p:spPr>
        <p:txBody>
          <a:bodyPr anchor="ctr"/>
          <a:lstStyle>
            <a:lvl1pPr marL="0" indent="0" algn="ctr">
              <a:buNone/>
              <a:defRPr>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6" name="Title 1">
            <a:extLst>
              <a:ext uri="{FF2B5EF4-FFF2-40B4-BE49-F238E27FC236}">
                <a16:creationId xmlns:a16="http://schemas.microsoft.com/office/drawing/2014/main" id="{E88C6E17-C750-944F-A14A-DBC43174EA93}"/>
              </a:ext>
            </a:extLst>
          </p:cNvPr>
          <p:cNvSpPr>
            <a:spLocks noGrp="1"/>
          </p:cNvSpPr>
          <p:nvPr>
            <p:ph type="title" hasCustomPrompt="1"/>
          </p:nvPr>
        </p:nvSpPr>
        <p:spPr>
          <a:xfrm>
            <a:off x="1724629" y="399154"/>
            <a:ext cx="10467372" cy="1201045"/>
          </a:xfrm>
          <a:prstGeom prst="rect">
            <a:avLst/>
          </a:prstGeom>
          <a:solidFill>
            <a:schemeClr val="bg1"/>
          </a:solidFill>
        </p:spPr>
        <p:txBody>
          <a:bodyPr lIns="182880" anchor="ctr" anchorCtr="0">
            <a:noAutofit/>
          </a:bodyPr>
          <a:lstStyle>
            <a:lvl1pPr marL="274320" algn="l">
              <a:defRPr sz="4200" b="0" i="0" cap="all" baseline="0">
                <a:solidFill>
                  <a:schemeClr val="tx1">
                    <a:lumMod val="65000"/>
                    <a:lumOff val="35000"/>
                  </a:schemeClr>
                </a:solidFill>
                <a:latin typeface="Arial Black" panose="020B0604020202020204" pitchFamily="34" charset="0"/>
                <a:cs typeface="Arial Black" panose="020B0604020202020204" pitchFamily="34" charset="0"/>
              </a:defRPr>
            </a:lvl1pPr>
          </a:lstStyle>
          <a:p>
            <a:r>
              <a:rPr lang="en-US" dirty="0"/>
              <a:t>Title</a:t>
            </a:r>
          </a:p>
        </p:txBody>
      </p:sp>
      <p:sp>
        <p:nvSpPr>
          <p:cNvPr id="10" name="Text Placeholder 4">
            <a:extLst>
              <a:ext uri="{FF2B5EF4-FFF2-40B4-BE49-F238E27FC236}">
                <a16:creationId xmlns:a16="http://schemas.microsoft.com/office/drawing/2014/main" id="{6B36BA70-319C-494A-A880-6407250B2A98}"/>
              </a:ext>
            </a:extLst>
          </p:cNvPr>
          <p:cNvSpPr>
            <a:spLocks noGrp="1"/>
          </p:cNvSpPr>
          <p:nvPr>
            <p:ph type="body" sz="quarter" idx="16"/>
          </p:nvPr>
        </p:nvSpPr>
        <p:spPr>
          <a:xfrm>
            <a:off x="3389376" y="3956513"/>
            <a:ext cx="3392424" cy="2167128"/>
          </a:xfrm>
          <a:solidFill>
            <a:srgbClr val="42B54A"/>
          </a:solidFill>
        </p:spPr>
        <p:txBody>
          <a:bodyPr>
            <a:noAutofit/>
          </a:bodyPr>
          <a:lstStyle>
            <a:lvl1pPr>
              <a:defRPr sz="1600" b="1">
                <a:solidFill>
                  <a:schemeClr val="bg1"/>
                </a:solidFill>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Edit Master text styles</a:t>
            </a:r>
          </a:p>
        </p:txBody>
      </p:sp>
      <p:sp>
        <p:nvSpPr>
          <p:cNvPr id="11" name="Text Placeholder 4">
            <a:extLst>
              <a:ext uri="{FF2B5EF4-FFF2-40B4-BE49-F238E27FC236}">
                <a16:creationId xmlns:a16="http://schemas.microsoft.com/office/drawing/2014/main" id="{B88E9FD9-C2AE-2B46-AD12-2608075993B7}"/>
              </a:ext>
            </a:extLst>
          </p:cNvPr>
          <p:cNvSpPr>
            <a:spLocks noGrp="1"/>
          </p:cNvSpPr>
          <p:nvPr>
            <p:ph type="body" sz="quarter" idx="17"/>
          </p:nvPr>
        </p:nvSpPr>
        <p:spPr>
          <a:xfrm>
            <a:off x="0" y="3956513"/>
            <a:ext cx="3389376" cy="2167128"/>
          </a:xfrm>
          <a:solidFill>
            <a:srgbClr val="FFFFFF">
              <a:alpha val="81176"/>
            </a:srgbClr>
          </a:solidFill>
        </p:spPr>
        <p:txBody>
          <a:bodyPr>
            <a:noAutofit/>
          </a:bodyPr>
          <a:lstStyle>
            <a:lvl1pPr>
              <a:defRPr sz="1600" b="1">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Edit Master text styles</a:t>
            </a:r>
          </a:p>
        </p:txBody>
      </p:sp>
      <p:sp>
        <p:nvSpPr>
          <p:cNvPr id="15" name="Content Placeholder 2">
            <a:extLst>
              <a:ext uri="{FF2B5EF4-FFF2-40B4-BE49-F238E27FC236}">
                <a16:creationId xmlns:a16="http://schemas.microsoft.com/office/drawing/2014/main" id="{DA74AC87-60E9-F842-832C-1EB18AB37FA2}"/>
              </a:ext>
            </a:extLst>
          </p:cNvPr>
          <p:cNvSpPr>
            <a:spLocks noGrp="1"/>
          </p:cNvSpPr>
          <p:nvPr>
            <p:ph idx="18"/>
          </p:nvPr>
        </p:nvSpPr>
        <p:spPr>
          <a:xfrm>
            <a:off x="6979534" y="1794076"/>
            <a:ext cx="4957106" cy="4329564"/>
          </a:xfrm>
        </p:spPr>
        <p:txBody>
          <a:bodyPr>
            <a:noAutofit/>
          </a:bodyPr>
          <a:lstStyle>
            <a:lvl1pPr marL="342900" indent="-342900">
              <a:lnSpc>
                <a:spcPct val="100000"/>
              </a:lnSpc>
              <a:spcAft>
                <a:spcPts val="0"/>
              </a:spcAft>
              <a:buFont typeface="Arial" panose="020B0604020202020204" pitchFamily="34" charset="0"/>
              <a:buChar char="•"/>
              <a:defRPr sz="2000" b="0" i="0">
                <a:latin typeface="Arial" panose="020B0604020202020204" pitchFamily="34" charset="0"/>
                <a:cs typeface="Arial" panose="020B0604020202020204" pitchFamily="34" charset="0"/>
              </a:defRPr>
            </a:lvl1pPr>
            <a:lvl2pPr marL="628650" indent="-342900">
              <a:lnSpc>
                <a:spcPct val="100000"/>
              </a:lnSpc>
              <a:spcBef>
                <a:spcPts val="600"/>
              </a:spcBef>
              <a:spcAft>
                <a:spcPts val="0"/>
              </a:spcAft>
              <a:buFont typeface="Arial" panose="020B0604020202020204" pitchFamily="34" charset="0"/>
              <a:buChar char="•"/>
              <a:tabLst/>
              <a:defRPr sz="2000" b="0">
                <a:solidFill>
                  <a:schemeClr val="tx1"/>
                </a:solidFill>
                <a:latin typeface="Arial" panose="020B0604020202020204" pitchFamily="34" charset="0"/>
                <a:cs typeface="Arial" panose="020B0604020202020204" pitchFamily="34" charset="0"/>
              </a:defRPr>
            </a:lvl2pPr>
            <a:lvl3pPr marL="800100" indent="-342900">
              <a:lnSpc>
                <a:spcPct val="100000"/>
              </a:lnSpc>
              <a:spcAft>
                <a:spcPts val="0"/>
              </a:spcAft>
              <a:tabLst/>
              <a:defRPr sz="1800" b="0">
                <a:solidFill>
                  <a:schemeClr val="tx1"/>
                </a:solidFill>
                <a:latin typeface="Arial" panose="020B0604020202020204" pitchFamily="34" charset="0"/>
                <a:cs typeface="Arial" panose="020B0604020202020204" pitchFamily="34" charset="0"/>
              </a:defRPr>
            </a:lvl3pPr>
            <a:lvl4pPr marL="1028700" indent="-400050">
              <a:lnSpc>
                <a:spcPct val="100000"/>
              </a:lnSpc>
              <a:spcAft>
                <a:spcPts val="0"/>
              </a:spcAft>
              <a:tabLst/>
              <a:defRPr sz="1600" b="0">
                <a:latin typeface="Arial" panose="020B0604020202020204" pitchFamily="34" charset="0"/>
                <a:cs typeface="Arial" panose="020B0604020202020204" pitchFamily="34" charset="0"/>
              </a:defRPr>
            </a:lvl4pPr>
            <a:lvl5pPr marL="1200150" indent="-342900">
              <a:lnSpc>
                <a:spcPct val="100000"/>
              </a:lnSpc>
              <a:spcAft>
                <a:spcPts val="0"/>
              </a:spcAft>
              <a:tabLst/>
              <a:defRPr sz="1600" b="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2">
            <a:extLst>
              <a:ext uri="{FF2B5EF4-FFF2-40B4-BE49-F238E27FC236}">
                <a16:creationId xmlns:a16="http://schemas.microsoft.com/office/drawing/2014/main" id="{471CBE24-EB37-7640-8462-9730CB094989}"/>
              </a:ext>
            </a:extLst>
          </p:cNvPr>
          <p:cNvSpPr>
            <a:spLocks noGrp="1"/>
          </p:cNvSpPr>
          <p:nvPr>
            <p:ph type="ftr" sz="quarter" idx="14"/>
          </p:nvPr>
        </p:nvSpPr>
        <p:spPr>
          <a:xfrm>
            <a:off x="216030" y="6311900"/>
            <a:ext cx="1589621" cy="357841"/>
          </a:xfrm>
          <a:prstGeom prst="rect">
            <a:avLst/>
          </a:prstGeom>
        </p:spPr>
        <p:txBody>
          <a:bodyPr/>
          <a:lstStyle>
            <a:lvl1pPr>
              <a:defRPr>
                <a:latin typeface="Arial" panose="020B0604020202020204" pitchFamily="34" charset="0"/>
                <a:cs typeface="Arial" panose="020B0604020202020204" pitchFamily="34" charset="0"/>
              </a:defRPr>
            </a:lvl1pPr>
          </a:lstStyle>
          <a:p>
            <a:pPr algn="l"/>
            <a:r>
              <a:rPr lang="en-US" dirty="0"/>
              <a:t>Avient Corporation</a:t>
            </a:r>
          </a:p>
        </p:txBody>
      </p:sp>
      <p:sp>
        <p:nvSpPr>
          <p:cNvPr id="14" name="Slide Number Placeholder 4">
            <a:extLst>
              <a:ext uri="{FF2B5EF4-FFF2-40B4-BE49-F238E27FC236}">
                <a16:creationId xmlns:a16="http://schemas.microsoft.com/office/drawing/2014/main" id="{6F96C7C1-49A6-7149-B6E8-5AD1AD456350}"/>
              </a:ext>
            </a:extLst>
          </p:cNvPr>
          <p:cNvSpPr>
            <a:spLocks noGrp="1"/>
          </p:cNvSpPr>
          <p:nvPr>
            <p:ph type="sldNum" sz="quarter" idx="15"/>
          </p:nvPr>
        </p:nvSpPr>
        <p:spPr>
          <a:xfrm>
            <a:off x="1805651" y="6315597"/>
            <a:ext cx="829235" cy="357841"/>
          </a:xfrm>
          <a:prstGeom prst="rect">
            <a:avLst/>
          </a:prstGeom>
        </p:spPr>
        <p:txBody>
          <a:bodyPr/>
          <a:lstStyle>
            <a:lvl1pPr>
              <a:defRPr>
                <a:latin typeface="Arial" panose="020B0604020202020204" pitchFamily="34" charset="0"/>
                <a:cs typeface="Arial" panose="020B0604020202020204" pitchFamily="34" charset="0"/>
              </a:defRPr>
            </a:lvl1pPr>
          </a:lstStyle>
          <a:p>
            <a:fld id="{DBC18F02-C0F7-464F-8F74-D259916D3F8D}" type="slidenum">
              <a:rPr lang="en-US" smtClean="0"/>
              <a:pPr/>
              <a:t>‹#›</a:t>
            </a:fld>
            <a:endParaRPr lang="en-US" dirty="0"/>
          </a:p>
        </p:txBody>
      </p:sp>
      <p:pic>
        <p:nvPicPr>
          <p:cNvPr id="13" name="Picture 12">
            <a:extLst>
              <a:ext uri="{FF2B5EF4-FFF2-40B4-BE49-F238E27FC236}">
                <a16:creationId xmlns:a16="http://schemas.microsoft.com/office/drawing/2014/main" id="{6AD51198-BB70-9042-BC19-F7665B4C651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41306" y="6356129"/>
            <a:ext cx="1311796" cy="313612"/>
          </a:xfrm>
          <a:prstGeom prst="rect">
            <a:avLst/>
          </a:prstGeom>
        </p:spPr>
      </p:pic>
    </p:spTree>
    <p:extLst>
      <p:ext uri="{BB962C8B-B14F-4D97-AF65-F5344CB8AC3E}">
        <p14:creationId xmlns:p14="http://schemas.microsoft.com/office/powerpoint/2010/main" val="41635520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our_Block">
    <p:spTree>
      <p:nvGrpSpPr>
        <p:cNvPr id="1" name=""/>
        <p:cNvGrpSpPr/>
        <p:nvPr/>
      </p:nvGrpSpPr>
      <p:grpSpPr>
        <a:xfrm>
          <a:off x="0" y="0"/>
          <a:ext cx="0" cy="0"/>
          <a:chOff x="0" y="0"/>
          <a:chExt cx="0" cy="0"/>
        </a:xfrm>
      </p:grpSpPr>
      <p:sp>
        <p:nvSpPr>
          <p:cNvPr id="15" name="Picture Placeholder 8">
            <a:extLst>
              <a:ext uri="{FF2B5EF4-FFF2-40B4-BE49-F238E27FC236}">
                <a16:creationId xmlns:a16="http://schemas.microsoft.com/office/drawing/2014/main" id="{C9615565-60C8-C849-A090-F1AC0ED052D9}"/>
              </a:ext>
            </a:extLst>
          </p:cNvPr>
          <p:cNvSpPr>
            <a:spLocks noGrp="1"/>
          </p:cNvSpPr>
          <p:nvPr>
            <p:ph type="pic" sz="quarter" idx="13"/>
          </p:nvPr>
        </p:nvSpPr>
        <p:spPr>
          <a:xfrm>
            <a:off x="0" y="0"/>
            <a:ext cx="6483096" cy="6858000"/>
          </a:xfrm>
          <a:prstGeom prst="rect">
            <a:avLst/>
          </a:prstGeom>
          <a:solidFill>
            <a:schemeClr val="bg1">
              <a:lumMod val="95000"/>
            </a:schemeClr>
          </a:solidFill>
        </p:spPr>
        <p:txBody>
          <a:bodyPr>
            <a:noAutofit/>
          </a:bodyPr>
          <a:lstStyle>
            <a:lvl1pPr marL="0" indent="0" algn="l">
              <a:buNone/>
              <a:defRPr>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8" name="Title 1">
            <a:extLst>
              <a:ext uri="{FF2B5EF4-FFF2-40B4-BE49-F238E27FC236}">
                <a16:creationId xmlns:a16="http://schemas.microsoft.com/office/drawing/2014/main" id="{CC2A160F-8B52-D646-BE3E-905E833612FA}"/>
              </a:ext>
            </a:extLst>
          </p:cNvPr>
          <p:cNvSpPr>
            <a:spLocks noGrp="1"/>
          </p:cNvSpPr>
          <p:nvPr>
            <p:ph type="title" hasCustomPrompt="1"/>
          </p:nvPr>
        </p:nvSpPr>
        <p:spPr>
          <a:xfrm>
            <a:off x="6480810" y="556699"/>
            <a:ext cx="5711190" cy="798654"/>
          </a:xfrm>
          <a:prstGeom prst="rect">
            <a:avLst/>
          </a:prstGeom>
          <a:solidFill>
            <a:schemeClr val="bg1"/>
          </a:solidFill>
        </p:spPr>
        <p:txBody>
          <a:bodyPr lIns="182880" anchor="b" anchorCtr="0">
            <a:noAutofit/>
          </a:bodyPr>
          <a:lstStyle>
            <a:lvl1pPr marL="274320" algn="l">
              <a:defRPr sz="4200" b="0" i="0" cap="all" baseline="0">
                <a:solidFill>
                  <a:schemeClr val="tx1">
                    <a:lumMod val="65000"/>
                    <a:lumOff val="35000"/>
                  </a:schemeClr>
                </a:solidFill>
                <a:latin typeface="Arial Black" panose="020B0604020202020204" pitchFamily="34" charset="0"/>
                <a:cs typeface="Arial Black" panose="020B0604020202020204" pitchFamily="34" charset="0"/>
              </a:defRPr>
            </a:lvl1pPr>
          </a:lstStyle>
          <a:p>
            <a:r>
              <a:rPr lang="en-US" dirty="0"/>
              <a:t>Title</a:t>
            </a:r>
          </a:p>
        </p:txBody>
      </p:sp>
      <p:sp>
        <p:nvSpPr>
          <p:cNvPr id="19" name="Text Placeholder 7">
            <a:extLst>
              <a:ext uri="{FF2B5EF4-FFF2-40B4-BE49-F238E27FC236}">
                <a16:creationId xmlns:a16="http://schemas.microsoft.com/office/drawing/2014/main" id="{8B27D99A-9F0C-914E-91EC-6004323BA751}"/>
              </a:ext>
            </a:extLst>
          </p:cNvPr>
          <p:cNvSpPr>
            <a:spLocks noGrp="1"/>
          </p:cNvSpPr>
          <p:nvPr>
            <p:ph type="body" sz="quarter" idx="22" hasCustomPrompt="1"/>
          </p:nvPr>
        </p:nvSpPr>
        <p:spPr>
          <a:xfrm>
            <a:off x="6480810" y="1199312"/>
            <a:ext cx="5711189" cy="428411"/>
          </a:xfrm>
          <a:solidFill>
            <a:schemeClr val="bg1"/>
          </a:solidFill>
        </p:spPr>
        <p:txBody>
          <a:bodyPr anchor="t">
            <a:noAutofit/>
          </a:bodyPr>
          <a:lstStyle>
            <a:lvl1pPr marL="365760" indent="0" algn="l">
              <a:buNone/>
              <a:tabLst/>
              <a:defRPr sz="1800" b="1" cap="all" spc="600" baseline="0">
                <a:solidFill>
                  <a:schemeClr val="tx1"/>
                </a:solidFill>
                <a:latin typeface="Arial" panose="020B0604020202020204" pitchFamily="34" charset="0"/>
                <a:cs typeface="Arial" panose="020B0604020202020204" pitchFamily="34" charset="0"/>
              </a:defRPr>
            </a:lvl1pPr>
          </a:lstStyle>
          <a:p>
            <a:pPr lvl="0"/>
            <a:r>
              <a:rPr lang="en-US" dirty="0"/>
              <a:t>Sub title</a:t>
            </a:r>
          </a:p>
        </p:txBody>
      </p:sp>
      <p:sp>
        <p:nvSpPr>
          <p:cNvPr id="22" name="Text Placeholder 11">
            <a:extLst>
              <a:ext uri="{FF2B5EF4-FFF2-40B4-BE49-F238E27FC236}">
                <a16:creationId xmlns:a16="http://schemas.microsoft.com/office/drawing/2014/main" id="{BD5E3816-F1FB-1048-BC40-B75D73022215}"/>
              </a:ext>
            </a:extLst>
          </p:cNvPr>
          <p:cNvSpPr>
            <a:spLocks noGrp="1"/>
          </p:cNvSpPr>
          <p:nvPr>
            <p:ph type="body" sz="quarter" idx="34"/>
          </p:nvPr>
        </p:nvSpPr>
        <p:spPr>
          <a:xfrm>
            <a:off x="0" y="3824274"/>
            <a:ext cx="6480810" cy="2313635"/>
          </a:xfrm>
          <a:solidFill>
            <a:srgbClr val="02172A">
              <a:alpha val="65098"/>
            </a:srgbClr>
          </a:solidFill>
        </p:spPr>
        <p:txBody>
          <a:bodyPr vert="horz" lIns="91440" tIns="45720" rIns="91440" bIns="45720" rtlCol="0" anchor="ctr">
            <a:noAutofit/>
          </a:bodyPr>
          <a:lstStyle>
            <a:lvl1pPr>
              <a:spcBef>
                <a:spcPts val="1200"/>
              </a:spcBef>
              <a:defRPr lang="en-US" sz="1800" dirty="0" smtClean="0">
                <a:solidFill>
                  <a:schemeClr val="bg1"/>
                </a:solidFill>
              </a:defRPr>
            </a:lvl1pPr>
            <a:lvl2pPr>
              <a:spcBef>
                <a:spcPts val="1200"/>
              </a:spcBef>
              <a:defRPr lang="en-US" sz="1600" dirty="0" smtClean="0">
                <a:solidFill>
                  <a:schemeClr val="bg1"/>
                </a:solidFill>
              </a:defRPr>
            </a:lvl2pPr>
            <a:lvl3pPr>
              <a:spcBef>
                <a:spcPts val="1200"/>
              </a:spcBef>
              <a:defRPr lang="en-US" sz="1400" dirty="0" smtClean="0">
                <a:solidFill>
                  <a:schemeClr val="bg1"/>
                </a:solidFill>
              </a:defRPr>
            </a:lvl3pPr>
            <a:lvl4pPr>
              <a:spcBef>
                <a:spcPts val="1200"/>
              </a:spcBef>
              <a:defRPr lang="en-US" sz="1200" dirty="0" smtClean="0">
                <a:solidFill>
                  <a:schemeClr val="bg1"/>
                </a:solidFill>
              </a:defRPr>
            </a:lvl4pPr>
            <a:lvl5pPr>
              <a:spcBef>
                <a:spcPts val="1200"/>
              </a:spcBef>
              <a:defRPr lang="en-US" sz="1200" dirty="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13">
            <a:extLst>
              <a:ext uri="{FF2B5EF4-FFF2-40B4-BE49-F238E27FC236}">
                <a16:creationId xmlns:a16="http://schemas.microsoft.com/office/drawing/2014/main" id="{CAC242E3-CC44-F548-A088-328614424739}"/>
              </a:ext>
            </a:extLst>
          </p:cNvPr>
          <p:cNvSpPr>
            <a:spLocks noGrp="1"/>
          </p:cNvSpPr>
          <p:nvPr>
            <p:ph type="body" sz="quarter" idx="35"/>
          </p:nvPr>
        </p:nvSpPr>
        <p:spPr>
          <a:xfrm>
            <a:off x="6907440" y="3441529"/>
            <a:ext cx="5029200" cy="2314414"/>
          </a:xfrm>
          <a:noFill/>
        </p:spPr>
        <p:txBody>
          <a:bodyPr vert="horz" lIns="91440" tIns="45720" rIns="91440" bIns="45720" rtlCol="0" anchor="ctr">
            <a:noAutofit/>
          </a:bodyPr>
          <a:lstStyle>
            <a:lvl1pPr marL="342900" indent="-276225">
              <a:tabLst/>
              <a:defRPr lang="en-US" sz="1800" smtClean="0">
                <a:solidFill>
                  <a:schemeClr val="tx1"/>
                </a:solidFill>
              </a:defRPr>
            </a:lvl1pPr>
            <a:lvl2pPr>
              <a:defRPr lang="en-US" sz="1600" smtClean="0">
                <a:solidFill>
                  <a:schemeClr val="tx1"/>
                </a:solidFill>
              </a:defRPr>
            </a:lvl2pPr>
            <a:lvl3pPr>
              <a:defRPr lang="en-US" sz="1400" smtClean="0">
                <a:solidFill>
                  <a:schemeClr val="tx1"/>
                </a:solidFill>
              </a:defRPr>
            </a:lvl3pPr>
            <a:lvl4pPr>
              <a:defRPr lang="en-US" sz="1200" smtClean="0">
                <a:solidFill>
                  <a:schemeClr val="tx1"/>
                </a:solidFill>
              </a:defRPr>
            </a:lvl4pPr>
            <a:lvl5pPr>
              <a:defRPr lang="en-US" sz="12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ext Placeholder 20">
            <a:extLst>
              <a:ext uri="{FF2B5EF4-FFF2-40B4-BE49-F238E27FC236}">
                <a16:creationId xmlns:a16="http://schemas.microsoft.com/office/drawing/2014/main" id="{8C9A2A0B-3778-FE4F-B70D-BF182E89EEAF}"/>
              </a:ext>
            </a:extLst>
          </p:cNvPr>
          <p:cNvSpPr>
            <a:spLocks noGrp="1"/>
          </p:cNvSpPr>
          <p:nvPr>
            <p:ph type="body" sz="quarter" idx="36"/>
          </p:nvPr>
        </p:nvSpPr>
        <p:spPr>
          <a:xfrm>
            <a:off x="6907439" y="2116948"/>
            <a:ext cx="5029200" cy="833116"/>
          </a:xfrm>
          <a:noFill/>
        </p:spPr>
        <p:txBody>
          <a:bodyPr vert="horz" lIns="91440" tIns="45720" rIns="91440" bIns="45720" rtlCol="0" anchor="ctr">
            <a:noAutofit/>
          </a:bodyPr>
          <a:lstStyle>
            <a:lvl1pPr marL="123825" indent="0" algn="l">
              <a:buNone/>
              <a:tabLst/>
              <a:defRPr lang="en-US" sz="1800" smtClean="0">
                <a:solidFill>
                  <a:schemeClr val="tx1"/>
                </a:solidFill>
              </a:defRPr>
            </a:lvl1pPr>
            <a:lvl2pPr>
              <a:defRPr lang="en-US" sz="1600" smtClean="0">
                <a:solidFill>
                  <a:schemeClr val="bg1"/>
                </a:solidFill>
              </a:defRPr>
            </a:lvl2pPr>
            <a:lvl3pPr>
              <a:defRPr lang="en-US" sz="1400" smtClean="0">
                <a:solidFill>
                  <a:schemeClr val="bg1"/>
                </a:solidFill>
              </a:defRPr>
            </a:lvl3pPr>
            <a:lvl4pPr>
              <a:defRPr lang="en-US" sz="1200" smtClean="0">
                <a:solidFill>
                  <a:schemeClr val="bg1"/>
                </a:solidFill>
              </a:defRPr>
            </a:lvl4pPr>
            <a:lvl5pPr>
              <a:defRPr lang="en-US" sz="1200">
                <a:solidFill>
                  <a:schemeClr val="bg1"/>
                </a:solidFill>
              </a:defRPr>
            </a:lvl5pPr>
          </a:lstStyle>
          <a:p>
            <a:pPr lvl="0"/>
            <a:r>
              <a:rPr lang="en-US"/>
              <a:t>Edit Master text styles</a:t>
            </a:r>
          </a:p>
        </p:txBody>
      </p:sp>
      <p:sp>
        <p:nvSpPr>
          <p:cNvPr id="28" name="Text Placeholder 22">
            <a:extLst>
              <a:ext uri="{FF2B5EF4-FFF2-40B4-BE49-F238E27FC236}">
                <a16:creationId xmlns:a16="http://schemas.microsoft.com/office/drawing/2014/main" id="{275124DB-A115-6E48-BD6C-C60ECF94C124}"/>
              </a:ext>
            </a:extLst>
          </p:cNvPr>
          <p:cNvSpPr>
            <a:spLocks noGrp="1"/>
          </p:cNvSpPr>
          <p:nvPr>
            <p:ph type="body" sz="quarter" idx="37" hasCustomPrompt="1"/>
          </p:nvPr>
        </p:nvSpPr>
        <p:spPr>
          <a:xfrm>
            <a:off x="0" y="3446656"/>
            <a:ext cx="3438525" cy="376840"/>
          </a:xfrm>
        </p:spPr>
        <p:txBody>
          <a:bodyPr anchor="ctr">
            <a:noAutofit/>
          </a:bodyPr>
          <a:lstStyle>
            <a:lvl1pPr marL="123825" indent="0">
              <a:buNone/>
              <a:tabLst/>
              <a:defRPr sz="1800" b="1" i="0" cap="all" baseline="0">
                <a:latin typeface="Arial Black" panose="020B0604020202020204" pitchFamily="34" charset="0"/>
                <a:cs typeface="Arial Black" panose="020B0604020202020204" pitchFamily="34" charset="0"/>
              </a:defRPr>
            </a:lvl1pPr>
          </a:lstStyle>
          <a:p>
            <a:pPr lvl="0"/>
            <a:r>
              <a:rPr lang="en-US" dirty="0"/>
              <a:t>Key requirements</a:t>
            </a:r>
          </a:p>
        </p:txBody>
      </p:sp>
      <p:sp>
        <p:nvSpPr>
          <p:cNvPr id="29" name="Text Placeholder 24">
            <a:extLst>
              <a:ext uri="{FF2B5EF4-FFF2-40B4-BE49-F238E27FC236}">
                <a16:creationId xmlns:a16="http://schemas.microsoft.com/office/drawing/2014/main" id="{F5C110B3-5563-5C4C-B15E-A308524AB265}"/>
              </a:ext>
            </a:extLst>
          </p:cNvPr>
          <p:cNvSpPr>
            <a:spLocks noGrp="1"/>
          </p:cNvSpPr>
          <p:nvPr>
            <p:ph type="body" sz="quarter" idx="38" hasCustomPrompt="1"/>
          </p:nvPr>
        </p:nvSpPr>
        <p:spPr>
          <a:xfrm>
            <a:off x="6907439" y="3065292"/>
            <a:ext cx="3152775" cy="376237"/>
          </a:xfrm>
        </p:spPr>
        <p:txBody>
          <a:bodyPr anchor="ctr">
            <a:noAutofit/>
          </a:bodyPr>
          <a:lstStyle>
            <a:lvl1pPr marL="11113" indent="0">
              <a:buNone/>
              <a:tabLst/>
              <a:defRPr sz="1800" b="1" i="0" cap="all" baseline="0">
                <a:latin typeface="Arial Black" panose="020B0604020202020204" pitchFamily="34" charset="0"/>
                <a:cs typeface="Arial Black" panose="020B0604020202020204" pitchFamily="34" charset="0"/>
              </a:defRPr>
            </a:lvl1pPr>
          </a:lstStyle>
          <a:p>
            <a:pPr lvl="0"/>
            <a:r>
              <a:rPr lang="en-US" dirty="0"/>
              <a:t>Why </a:t>
            </a:r>
            <a:r>
              <a:rPr lang="en-US" dirty="0" err="1"/>
              <a:t>polyone</a:t>
            </a:r>
            <a:r>
              <a:rPr lang="en-US" dirty="0"/>
              <a:t>?</a:t>
            </a:r>
          </a:p>
        </p:txBody>
      </p:sp>
      <p:sp>
        <p:nvSpPr>
          <p:cNvPr id="30" name="Text Placeholder 26">
            <a:extLst>
              <a:ext uri="{FF2B5EF4-FFF2-40B4-BE49-F238E27FC236}">
                <a16:creationId xmlns:a16="http://schemas.microsoft.com/office/drawing/2014/main" id="{812A6A52-D7DF-764A-B3F4-39D0647AEDCA}"/>
              </a:ext>
            </a:extLst>
          </p:cNvPr>
          <p:cNvSpPr>
            <a:spLocks noGrp="1"/>
          </p:cNvSpPr>
          <p:nvPr>
            <p:ph type="body" sz="quarter" idx="39" hasCustomPrompt="1"/>
          </p:nvPr>
        </p:nvSpPr>
        <p:spPr>
          <a:xfrm>
            <a:off x="6907439" y="1732358"/>
            <a:ext cx="3152775" cy="384590"/>
          </a:xfrm>
        </p:spPr>
        <p:txBody>
          <a:bodyPr anchor="ctr">
            <a:noAutofit/>
          </a:bodyPr>
          <a:lstStyle>
            <a:lvl1pPr marL="11113" indent="0">
              <a:buNone/>
              <a:tabLst/>
              <a:defRPr sz="1800" b="1" i="0" cap="all" baseline="0">
                <a:latin typeface="Arial Black" panose="020B0604020202020204" pitchFamily="34" charset="0"/>
                <a:cs typeface="Arial Black" panose="020B0604020202020204" pitchFamily="34" charset="0"/>
              </a:defRPr>
            </a:lvl1pPr>
          </a:lstStyle>
          <a:p>
            <a:pPr lvl="0"/>
            <a:r>
              <a:rPr lang="en-US" dirty="0" err="1"/>
              <a:t>Polyone</a:t>
            </a:r>
            <a:r>
              <a:rPr lang="en-US" dirty="0"/>
              <a:t> solution</a:t>
            </a:r>
          </a:p>
        </p:txBody>
      </p:sp>
      <p:sp>
        <p:nvSpPr>
          <p:cNvPr id="31" name="Text Placeholder 6">
            <a:extLst>
              <a:ext uri="{FF2B5EF4-FFF2-40B4-BE49-F238E27FC236}">
                <a16:creationId xmlns:a16="http://schemas.microsoft.com/office/drawing/2014/main" id="{B90BC7E0-46A5-094C-BE4E-680110F47E69}"/>
              </a:ext>
            </a:extLst>
          </p:cNvPr>
          <p:cNvSpPr>
            <a:spLocks noGrp="1"/>
          </p:cNvSpPr>
          <p:nvPr>
            <p:ph type="body" sz="quarter" idx="40"/>
          </p:nvPr>
        </p:nvSpPr>
        <p:spPr>
          <a:xfrm>
            <a:off x="7162800" y="-8111"/>
            <a:ext cx="5029200" cy="366713"/>
          </a:xfrm>
          <a:solidFill>
            <a:srgbClr val="000000"/>
          </a:solidFill>
        </p:spPr>
        <p:txBody>
          <a:bodyPr anchor="ctr">
            <a:noAutofit/>
          </a:bodyPr>
          <a:lstStyle>
            <a:lvl1pPr marL="0" indent="0" algn="l">
              <a:buNone/>
              <a:defRPr sz="1800" b="1" i="0" cap="all" baseline="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21" name="Text Placeholder 24">
            <a:extLst>
              <a:ext uri="{FF2B5EF4-FFF2-40B4-BE49-F238E27FC236}">
                <a16:creationId xmlns:a16="http://schemas.microsoft.com/office/drawing/2014/main" id="{0FAB9A95-66DB-9B48-A573-C3859D1DF6D2}"/>
              </a:ext>
            </a:extLst>
          </p:cNvPr>
          <p:cNvSpPr>
            <a:spLocks noGrp="1"/>
          </p:cNvSpPr>
          <p:nvPr>
            <p:ph type="body" sz="quarter" idx="41" hasCustomPrompt="1"/>
          </p:nvPr>
        </p:nvSpPr>
        <p:spPr>
          <a:xfrm>
            <a:off x="6882896" y="5883267"/>
            <a:ext cx="3152775" cy="376237"/>
          </a:xfrm>
        </p:spPr>
        <p:txBody>
          <a:bodyPr anchor="ctr">
            <a:noAutofit/>
          </a:bodyPr>
          <a:lstStyle>
            <a:lvl1pPr marL="11113" indent="0">
              <a:buNone/>
              <a:tabLst/>
              <a:defRPr sz="1800" b="1" i="0" cap="all" baseline="0">
                <a:latin typeface="Arial Black" panose="020B0604020202020204" pitchFamily="34" charset="0"/>
                <a:cs typeface="Arial Black" panose="020B0604020202020204" pitchFamily="34" charset="0"/>
              </a:defRPr>
            </a:lvl1pPr>
          </a:lstStyle>
          <a:p>
            <a:pPr lvl="0"/>
            <a:r>
              <a:rPr lang="en-US" dirty="0"/>
              <a:t>LEARN MORE</a:t>
            </a:r>
          </a:p>
        </p:txBody>
      </p:sp>
      <p:sp>
        <p:nvSpPr>
          <p:cNvPr id="23" name="Footer Placeholder 2">
            <a:extLst>
              <a:ext uri="{FF2B5EF4-FFF2-40B4-BE49-F238E27FC236}">
                <a16:creationId xmlns:a16="http://schemas.microsoft.com/office/drawing/2014/main" id="{08D54362-D039-6441-BA0D-EA1DCD34F580}"/>
              </a:ext>
            </a:extLst>
          </p:cNvPr>
          <p:cNvSpPr>
            <a:spLocks noGrp="1"/>
          </p:cNvSpPr>
          <p:nvPr>
            <p:ph type="ftr" sz="quarter" idx="14"/>
          </p:nvPr>
        </p:nvSpPr>
        <p:spPr>
          <a:xfrm>
            <a:off x="216030" y="6311900"/>
            <a:ext cx="1589621" cy="357841"/>
          </a:xfrm>
          <a:prstGeom prst="rect">
            <a:avLst/>
          </a:prstGeom>
        </p:spPr>
        <p:txBody>
          <a:bodyPr/>
          <a:lstStyle>
            <a:lvl1pPr>
              <a:defRPr>
                <a:latin typeface="Arial" panose="020B0604020202020204" pitchFamily="34" charset="0"/>
                <a:cs typeface="Arial" panose="020B0604020202020204" pitchFamily="34" charset="0"/>
              </a:defRPr>
            </a:lvl1pPr>
          </a:lstStyle>
          <a:p>
            <a:pPr algn="l"/>
            <a:r>
              <a:rPr lang="en-US" dirty="0"/>
              <a:t>Avient Corporation</a:t>
            </a:r>
          </a:p>
        </p:txBody>
      </p:sp>
      <p:sp>
        <p:nvSpPr>
          <p:cNvPr id="25" name="Slide Number Placeholder 4">
            <a:extLst>
              <a:ext uri="{FF2B5EF4-FFF2-40B4-BE49-F238E27FC236}">
                <a16:creationId xmlns:a16="http://schemas.microsoft.com/office/drawing/2014/main" id="{C5A317D1-29EB-A145-B620-988DABCEA5D2}"/>
              </a:ext>
            </a:extLst>
          </p:cNvPr>
          <p:cNvSpPr>
            <a:spLocks noGrp="1"/>
          </p:cNvSpPr>
          <p:nvPr>
            <p:ph type="sldNum" sz="quarter" idx="15"/>
          </p:nvPr>
        </p:nvSpPr>
        <p:spPr>
          <a:xfrm>
            <a:off x="1805651" y="6315597"/>
            <a:ext cx="829235" cy="357841"/>
          </a:xfrm>
          <a:prstGeom prst="rect">
            <a:avLst/>
          </a:prstGeom>
        </p:spPr>
        <p:txBody>
          <a:bodyPr/>
          <a:lstStyle>
            <a:lvl1pPr>
              <a:defRPr>
                <a:latin typeface="Arial" panose="020B0604020202020204" pitchFamily="34" charset="0"/>
                <a:cs typeface="Arial" panose="020B0604020202020204" pitchFamily="34" charset="0"/>
              </a:defRPr>
            </a:lvl1pPr>
          </a:lstStyle>
          <a:p>
            <a:fld id="{DBC18F02-C0F7-464F-8F74-D259916D3F8D}" type="slidenum">
              <a:rPr lang="en-US" smtClean="0"/>
              <a:pPr/>
              <a:t>‹#›</a:t>
            </a:fld>
            <a:endParaRPr lang="en-US" dirty="0"/>
          </a:p>
        </p:txBody>
      </p:sp>
      <p:pic>
        <p:nvPicPr>
          <p:cNvPr id="16" name="Picture 15">
            <a:extLst>
              <a:ext uri="{FF2B5EF4-FFF2-40B4-BE49-F238E27FC236}">
                <a16:creationId xmlns:a16="http://schemas.microsoft.com/office/drawing/2014/main" id="{EC44DF40-9B9B-054D-A578-FADABE107B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41306" y="6356129"/>
            <a:ext cx="1311796" cy="313612"/>
          </a:xfrm>
          <a:prstGeom prst="rect">
            <a:avLst/>
          </a:prstGeom>
        </p:spPr>
      </p:pic>
    </p:spTree>
    <p:extLst>
      <p:ext uri="{BB962C8B-B14F-4D97-AF65-F5344CB8AC3E}">
        <p14:creationId xmlns:p14="http://schemas.microsoft.com/office/powerpoint/2010/main" val="1549459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arkets_Applications">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6591FA73-8216-4640-A2F5-3447E4CEA50B}"/>
              </a:ext>
            </a:extLst>
          </p:cNvPr>
          <p:cNvSpPr>
            <a:spLocks noGrp="1"/>
          </p:cNvSpPr>
          <p:nvPr>
            <p:ph type="pic" sz="quarter" idx="13"/>
          </p:nvPr>
        </p:nvSpPr>
        <p:spPr>
          <a:xfrm>
            <a:off x="0" y="2723"/>
            <a:ext cx="12192000" cy="6858000"/>
          </a:xfrm>
          <a:prstGeom prst="rect">
            <a:avLst/>
          </a:prstGeom>
          <a:solidFill>
            <a:schemeClr val="bg1">
              <a:lumMod val="95000"/>
            </a:schemeClr>
          </a:solidFill>
        </p:spPr>
        <p:txBody>
          <a:bodyPr/>
          <a:lstStyle>
            <a:lvl1pPr algn="r">
              <a:defRPr>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6" name="Title 1">
            <a:extLst>
              <a:ext uri="{FF2B5EF4-FFF2-40B4-BE49-F238E27FC236}">
                <a16:creationId xmlns:a16="http://schemas.microsoft.com/office/drawing/2014/main" id="{02A82E06-4E42-E84E-9D0F-669757FB7C22}"/>
              </a:ext>
            </a:extLst>
          </p:cNvPr>
          <p:cNvSpPr>
            <a:spLocks noGrp="1"/>
          </p:cNvSpPr>
          <p:nvPr>
            <p:ph type="title" hasCustomPrompt="1"/>
          </p:nvPr>
        </p:nvSpPr>
        <p:spPr>
          <a:xfrm>
            <a:off x="6803" y="399154"/>
            <a:ext cx="7404847" cy="1201045"/>
          </a:xfrm>
          <a:prstGeom prst="rect">
            <a:avLst/>
          </a:prstGeom>
          <a:solidFill>
            <a:schemeClr val="bg1"/>
          </a:solidFill>
        </p:spPr>
        <p:txBody>
          <a:bodyPr lIns="274320" rIns="365760" anchor="ctr" anchorCtr="0">
            <a:noAutofit/>
          </a:bodyPr>
          <a:lstStyle>
            <a:lvl1pPr marL="0" algn="r">
              <a:spcAft>
                <a:spcPts val="1200"/>
              </a:spcAft>
              <a:defRPr sz="4200" b="0" i="0" cap="all" baseline="0">
                <a:solidFill>
                  <a:schemeClr val="tx1">
                    <a:lumMod val="65000"/>
                    <a:lumOff val="35000"/>
                  </a:schemeClr>
                </a:solidFill>
                <a:latin typeface="Arial Black" panose="020B0604020202020204" pitchFamily="34" charset="0"/>
                <a:cs typeface="Arial Black" panose="020B0604020202020204" pitchFamily="34" charset="0"/>
              </a:defRPr>
            </a:lvl1pPr>
          </a:lstStyle>
          <a:p>
            <a:r>
              <a:rPr lang="en-US" dirty="0"/>
              <a:t>Title</a:t>
            </a:r>
          </a:p>
        </p:txBody>
      </p:sp>
      <p:sp>
        <p:nvSpPr>
          <p:cNvPr id="7" name="Text Placeholder 4">
            <a:extLst>
              <a:ext uri="{FF2B5EF4-FFF2-40B4-BE49-F238E27FC236}">
                <a16:creationId xmlns:a16="http://schemas.microsoft.com/office/drawing/2014/main" id="{05640383-ADBE-9448-8D27-A838F86675B2}"/>
              </a:ext>
            </a:extLst>
          </p:cNvPr>
          <p:cNvSpPr>
            <a:spLocks noGrp="1"/>
          </p:cNvSpPr>
          <p:nvPr>
            <p:ph type="body" sz="quarter" idx="17"/>
          </p:nvPr>
        </p:nvSpPr>
        <p:spPr>
          <a:xfrm>
            <a:off x="-1" y="1999353"/>
            <a:ext cx="5301205" cy="4124288"/>
          </a:xfrm>
          <a:solidFill>
            <a:srgbClr val="FFFFFF">
              <a:alpha val="81176"/>
            </a:srgbClr>
          </a:solidFill>
        </p:spPr>
        <p:txBody>
          <a:bodyPr>
            <a:noAutofit/>
          </a:bodyPr>
          <a:lstStyle>
            <a:lvl1pPr>
              <a:defRPr sz="1600" b="1">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Edit Master text styles</a:t>
            </a:r>
          </a:p>
        </p:txBody>
      </p:sp>
      <p:sp>
        <p:nvSpPr>
          <p:cNvPr id="8" name="Footer Placeholder 2">
            <a:extLst>
              <a:ext uri="{FF2B5EF4-FFF2-40B4-BE49-F238E27FC236}">
                <a16:creationId xmlns:a16="http://schemas.microsoft.com/office/drawing/2014/main" id="{C6DD96D3-7712-8E4C-AEA5-159B70F71D04}"/>
              </a:ext>
            </a:extLst>
          </p:cNvPr>
          <p:cNvSpPr>
            <a:spLocks noGrp="1"/>
          </p:cNvSpPr>
          <p:nvPr>
            <p:ph type="ftr" sz="quarter" idx="14"/>
          </p:nvPr>
        </p:nvSpPr>
        <p:spPr>
          <a:xfrm>
            <a:off x="216030" y="6311900"/>
            <a:ext cx="1589621" cy="357841"/>
          </a:xfrm>
          <a:prstGeom prst="rect">
            <a:avLst/>
          </a:prstGeom>
        </p:spPr>
        <p:txBody>
          <a:bodyPr/>
          <a:lstStyle>
            <a:lvl1pPr>
              <a:defRPr>
                <a:latin typeface="Arial" panose="020B0604020202020204" pitchFamily="34" charset="0"/>
                <a:cs typeface="Arial" panose="020B0604020202020204" pitchFamily="34" charset="0"/>
              </a:defRPr>
            </a:lvl1pPr>
          </a:lstStyle>
          <a:p>
            <a:pPr algn="l"/>
            <a:r>
              <a:rPr lang="en-US" dirty="0"/>
              <a:t>Avient Corporation</a:t>
            </a:r>
          </a:p>
        </p:txBody>
      </p:sp>
      <p:sp>
        <p:nvSpPr>
          <p:cNvPr id="9" name="Slide Number Placeholder 4">
            <a:extLst>
              <a:ext uri="{FF2B5EF4-FFF2-40B4-BE49-F238E27FC236}">
                <a16:creationId xmlns:a16="http://schemas.microsoft.com/office/drawing/2014/main" id="{F501EFAA-221E-D543-A41A-8B1BAE95D504}"/>
              </a:ext>
            </a:extLst>
          </p:cNvPr>
          <p:cNvSpPr>
            <a:spLocks noGrp="1"/>
          </p:cNvSpPr>
          <p:nvPr>
            <p:ph type="sldNum" sz="quarter" idx="15"/>
          </p:nvPr>
        </p:nvSpPr>
        <p:spPr>
          <a:xfrm>
            <a:off x="1805651" y="6315597"/>
            <a:ext cx="829235" cy="357841"/>
          </a:xfrm>
          <a:prstGeom prst="rect">
            <a:avLst/>
          </a:prstGeom>
        </p:spPr>
        <p:txBody>
          <a:bodyPr/>
          <a:lstStyle>
            <a:lvl1pPr>
              <a:defRPr>
                <a:latin typeface="Arial" panose="020B0604020202020204" pitchFamily="34" charset="0"/>
                <a:cs typeface="Arial" panose="020B0604020202020204" pitchFamily="34" charset="0"/>
              </a:defRPr>
            </a:lvl1pPr>
          </a:lstStyle>
          <a:p>
            <a:fld id="{DBC18F02-C0F7-464F-8F74-D259916D3F8D}" type="slidenum">
              <a:rPr lang="en-US" smtClean="0"/>
              <a:pPr/>
              <a:t>‹#›</a:t>
            </a:fld>
            <a:endParaRPr lang="en-US" dirty="0"/>
          </a:p>
        </p:txBody>
      </p:sp>
      <p:pic>
        <p:nvPicPr>
          <p:cNvPr id="10" name="Picture 9">
            <a:extLst>
              <a:ext uri="{FF2B5EF4-FFF2-40B4-BE49-F238E27FC236}">
                <a16:creationId xmlns:a16="http://schemas.microsoft.com/office/drawing/2014/main" id="{EDA19657-EBB0-E648-9233-30A7F09D94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41306" y="6356129"/>
            <a:ext cx="1311796" cy="313612"/>
          </a:xfrm>
          <a:prstGeom prst="rect">
            <a:avLst/>
          </a:prstGeom>
        </p:spPr>
      </p:pic>
    </p:spTree>
    <p:extLst>
      <p:ext uri="{BB962C8B-B14F-4D97-AF65-F5344CB8AC3E}">
        <p14:creationId xmlns:p14="http://schemas.microsoft.com/office/powerpoint/2010/main" val="1592974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mall_Double_Title_Body">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FDF335F7-5262-F44F-9D47-AE41909E5E01}"/>
              </a:ext>
            </a:extLst>
          </p:cNvPr>
          <p:cNvSpPr>
            <a:spLocks noGrp="1"/>
          </p:cNvSpPr>
          <p:nvPr>
            <p:ph idx="1"/>
          </p:nvPr>
        </p:nvSpPr>
        <p:spPr>
          <a:xfrm>
            <a:off x="609600" y="1283319"/>
            <a:ext cx="10972800" cy="4610098"/>
          </a:xfrm>
          <a:prstGeom prst="rect">
            <a:avLst/>
          </a:prstGeom>
        </p:spPr>
        <p:txBody>
          <a:bodyPr>
            <a:noAutofit/>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a:latin typeface="Arial" panose="020B0604020202020204" pitchFamily="34" charset="0"/>
                <a:cs typeface="Arial" panose="020B0604020202020204" pitchFamily="34" charset="0"/>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b="0">
                <a:latin typeface="Arial" panose="020B0604020202020204" pitchFamily="34" charset="0"/>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b="0">
                <a:latin typeface="Arial" panose="020B0604020202020204" pitchFamily="34" charset="0"/>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0">
                <a:latin typeface="Arial" panose="020B0604020202020204" pitchFamily="34" charset="0"/>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0">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kumimoji="0" lang="en-US" sz="1600" b="0" i="0" u="none" strike="noStrike" kern="1200" cap="none" spc="0" normalizeH="0" baseline="0" noProof="0" dirty="0">
              <a:ln>
                <a:noFill/>
              </a:ln>
              <a:solidFill>
                <a:srgbClr val="545859"/>
              </a:solidFill>
              <a:effectLst/>
              <a:uLnTx/>
              <a:uFillTx/>
              <a:latin typeface="Arial" panose="020B0604020202020204" pitchFamily="34" charset="0"/>
              <a:ea typeface="+mn-ea"/>
              <a:cs typeface="Arial" panose="020B0604020202020204" pitchFamily="34" charset="0"/>
            </a:endParaRPr>
          </a:p>
        </p:txBody>
      </p:sp>
      <p:sp>
        <p:nvSpPr>
          <p:cNvPr id="12" name="Title 1">
            <a:extLst>
              <a:ext uri="{FF2B5EF4-FFF2-40B4-BE49-F238E27FC236}">
                <a16:creationId xmlns:a16="http://schemas.microsoft.com/office/drawing/2014/main" id="{29F46CA7-D58D-3C46-9245-A7EB241E2148}"/>
              </a:ext>
            </a:extLst>
          </p:cNvPr>
          <p:cNvSpPr>
            <a:spLocks noGrp="1"/>
          </p:cNvSpPr>
          <p:nvPr>
            <p:ph type="title" hasCustomPrompt="1"/>
          </p:nvPr>
        </p:nvSpPr>
        <p:spPr>
          <a:xfrm>
            <a:off x="609600" y="10160"/>
            <a:ext cx="10974388" cy="736599"/>
          </a:xfrm>
          <a:prstGeom prst="rect">
            <a:avLst/>
          </a:prstGeom>
        </p:spPr>
        <p:txBody>
          <a:bodyPr anchor="b">
            <a:noAutofit/>
          </a:bodyPr>
          <a:lstStyle>
            <a:lvl1pPr algn="ctr">
              <a:defRPr sz="3200" b="0" i="0" cap="all" baseline="0">
                <a:solidFill>
                  <a:schemeClr val="tx1">
                    <a:lumMod val="65000"/>
                    <a:lumOff val="35000"/>
                  </a:schemeClr>
                </a:solidFill>
                <a:latin typeface="Arial Black" panose="020B0604020202020204" pitchFamily="34" charset="0"/>
                <a:cs typeface="Arial Black" panose="020B0604020202020204" pitchFamily="34" charset="0"/>
              </a:defRPr>
            </a:lvl1pPr>
          </a:lstStyle>
          <a:p>
            <a:r>
              <a:rPr lang="en-US" dirty="0"/>
              <a:t>TITLE</a:t>
            </a:r>
          </a:p>
        </p:txBody>
      </p:sp>
      <p:sp>
        <p:nvSpPr>
          <p:cNvPr id="13" name="Text Placeholder 7">
            <a:extLst>
              <a:ext uri="{FF2B5EF4-FFF2-40B4-BE49-F238E27FC236}">
                <a16:creationId xmlns:a16="http://schemas.microsoft.com/office/drawing/2014/main" id="{DE01F25E-36E5-9843-B8A9-DAA32EB28657}"/>
              </a:ext>
            </a:extLst>
          </p:cNvPr>
          <p:cNvSpPr>
            <a:spLocks noGrp="1"/>
          </p:cNvSpPr>
          <p:nvPr>
            <p:ph type="body" sz="quarter" idx="16" hasCustomPrompt="1"/>
          </p:nvPr>
        </p:nvSpPr>
        <p:spPr>
          <a:xfrm>
            <a:off x="609600" y="766088"/>
            <a:ext cx="10972800" cy="502921"/>
          </a:xfrm>
        </p:spPr>
        <p:txBody>
          <a:bodyPr anchor="t">
            <a:noAutofit/>
          </a:bodyPr>
          <a:lstStyle>
            <a:lvl1pPr marL="0" indent="0" algn="ctr">
              <a:buNone/>
              <a:defRPr sz="1800" b="1" cap="all" spc="600" baseline="0">
                <a:solidFill>
                  <a:schemeClr val="tx1"/>
                </a:solidFill>
                <a:latin typeface="Arial" panose="020B0604020202020204" pitchFamily="34" charset="0"/>
                <a:cs typeface="Arial" panose="020B0604020202020204" pitchFamily="34" charset="0"/>
              </a:defRPr>
            </a:lvl1pPr>
          </a:lstStyle>
          <a:p>
            <a:pPr lvl="0"/>
            <a:r>
              <a:rPr lang="en-US" dirty="0"/>
              <a:t>Sub title</a:t>
            </a:r>
          </a:p>
        </p:txBody>
      </p:sp>
      <p:sp>
        <p:nvSpPr>
          <p:cNvPr id="14" name="Footer Placeholder 2">
            <a:extLst>
              <a:ext uri="{FF2B5EF4-FFF2-40B4-BE49-F238E27FC236}">
                <a16:creationId xmlns:a16="http://schemas.microsoft.com/office/drawing/2014/main" id="{226600EA-DA29-8542-8E58-D863F925D617}"/>
              </a:ext>
            </a:extLst>
          </p:cNvPr>
          <p:cNvSpPr>
            <a:spLocks noGrp="1"/>
          </p:cNvSpPr>
          <p:nvPr>
            <p:ph type="ftr" sz="quarter" idx="14"/>
          </p:nvPr>
        </p:nvSpPr>
        <p:spPr>
          <a:xfrm>
            <a:off x="216030" y="6311900"/>
            <a:ext cx="1589621" cy="357841"/>
          </a:xfrm>
          <a:prstGeom prst="rect">
            <a:avLst/>
          </a:prstGeom>
        </p:spPr>
        <p:txBody>
          <a:bodyPr/>
          <a:lstStyle>
            <a:lvl1pPr>
              <a:defRPr>
                <a:latin typeface="Arial" panose="020B0604020202020204" pitchFamily="34" charset="0"/>
                <a:cs typeface="Arial" panose="020B0604020202020204" pitchFamily="34" charset="0"/>
              </a:defRPr>
            </a:lvl1pPr>
          </a:lstStyle>
          <a:p>
            <a:pPr algn="l"/>
            <a:r>
              <a:rPr lang="en-US" dirty="0"/>
              <a:t>Avient Corporation</a:t>
            </a:r>
          </a:p>
        </p:txBody>
      </p:sp>
      <p:sp>
        <p:nvSpPr>
          <p:cNvPr id="15" name="Slide Number Placeholder 4">
            <a:extLst>
              <a:ext uri="{FF2B5EF4-FFF2-40B4-BE49-F238E27FC236}">
                <a16:creationId xmlns:a16="http://schemas.microsoft.com/office/drawing/2014/main" id="{88F4CC0D-7B05-7747-A2AE-82DEE1384C19}"/>
              </a:ext>
            </a:extLst>
          </p:cNvPr>
          <p:cNvSpPr>
            <a:spLocks noGrp="1"/>
          </p:cNvSpPr>
          <p:nvPr>
            <p:ph type="sldNum" sz="quarter" idx="15"/>
          </p:nvPr>
        </p:nvSpPr>
        <p:spPr>
          <a:xfrm>
            <a:off x="1805651" y="6315597"/>
            <a:ext cx="829235" cy="357841"/>
          </a:xfrm>
          <a:prstGeom prst="rect">
            <a:avLst/>
          </a:prstGeom>
        </p:spPr>
        <p:txBody>
          <a:bodyPr/>
          <a:lstStyle>
            <a:lvl1pPr>
              <a:defRPr>
                <a:latin typeface="Arial" panose="020B0604020202020204" pitchFamily="34" charset="0"/>
                <a:cs typeface="Arial" panose="020B0604020202020204" pitchFamily="34" charset="0"/>
              </a:defRPr>
            </a:lvl1pPr>
          </a:lstStyle>
          <a:p>
            <a:fld id="{DBC18F02-C0F7-464F-8F74-D259916D3F8D}" type="slidenum">
              <a:rPr lang="en-US" smtClean="0"/>
              <a:pPr/>
              <a:t>‹#›</a:t>
            </a:fld>
            <a:endParaRPr lang="en-US" dirty="0"/>
          </a:p>
        </p:txBody>
      </p:sp>
      <p:pic>
        <p:nvPicPr>
          <p:cNvPr id="10" name="Picture 9">
            <a:extLst>
              <a:ext uri="{FF2B5EF4-FFF2-40B4-BE49-F238E27FC236}">
                <a16:creationId xmlns:a16="http://schemas.microsoft.com/office/drawing/2014/main" id="{5FC1B2CB-BD06-C744-BD4D-41A51AD3423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41306" y="6356129"/>
            <a:ext cx="1311796" cy="313612"/>
          </a:xfrm>
          <a:prstGeom prst="rect">
            <a:avLst/>
          </a:prstGeom>
        </p:spPr>
      </p:pic>
    </p:spTree>
    <p:extLst>
      <p:ext uri="{BB962C8B-B14F-4D97-AF65-F5344CB8AC3E}">
        <p14:creationId xmlns:p14="http://schemas.microsoft.com/office/powerpoint/2010/main" val="1620052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icture_Bo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D0C81-CE17-664E-9356-3B29EFEB2738}"/>
              </a:ext>
            </a:extLst>
          </p:cNvPr>
          <p:cNvSpPr>
            <a:spLocks noGrp="1"/>
          </p:cNvSpPr>
          <p:nvPr>
            <p:ph type="title" hasCustomPrompt="1"/>
          </p:nvPr>
        </p:nvSpPr>
        <p:spPr>
          <a:xfrm>
            <a:off x="609600" y="10160"/>
            <a:ext cx="10974388" cy="736599"/>
          </a:xfrm>
          <a:prstGeom prst="rect">
            <a:avLst/>
          </a:prstGeom>
        </p:spPr>
        <p:txBody>
          <a:bodyPr anchor="b">
            <a:noAutofit/>
          </a:bodyPr>
          <a:lstStyle>
            <a:lvl1pPr algn="ctr">
              <a:defRPr sz="3200" b="0" i="0" cap="all" baseline="0">
                <a:solidFill>
                  <a:schemeClr val="tx1">
                    <a:lumMod val="65000"/>
                    <a:lumOff val="35000"/>
                  </a:schemeClr>
                </a:solidFill>
                <a:latin typeface="Arial Black" panose="020B0604020202020204" pitchFamily="34" charset="0"/>
                <a:cs typeface="Arial Black" panose="020B0604020202020204" pitchFamily="34" charset="0"/>
              </a:defRPr>
            </a:lvl1pPr>
          </a:lstStyle>
          <a:p>
            <a:r>
              <a:rPr lang="en-US" dirty="0"/>
              <a:t>TITLE</a:t>
            </a:r>
          </a:p>
        </p:txBody>
      </p:sp>
      <p:sp>
        <p:nvSpPr>
          <p:cNvPr id="4" name="Picture Placeholder 3">
            <a:extLst>
              <a:ext uri="{FF2B5EF4-FFF2-40B4-BE49-F238E27FC236}">
                <a16:creationId xmlns:a16="http://schemas.microsoft.com/office/drawing/2014/main" id="{4E732B38-996F-8A42-A13E-8F4C48526BF5}"/>
              </a:ext>
            </a:extLst>
          </p:cNvPr>
          <p:cNvSpPr>
            <a:spLocks noGrp="1"/>
          </p:cNvSpPr>
          <p:nvPr>
            <p:ph type="pic" sz="quarter" idx="15"/>
          </p:nvPr>
        </p:nvSpPr>
        <p:spPr>
          <a:xfrm>
            <a:off x="0" y="1600200"/>
            <a:ext cx="6096000" cy="4114800"/>
          </a:xfrm>
          <a:solidFill>
            <a:schemeClr val="bg2"/>
          </a:solidFill>
        </p:spPr>
        <p:txBody>
          <a:bodyPr anchor="ctr">
            <a:noAutofit/>
          </a:bodyPr>
          <a:lstStyle>
            <a:lvl1pPr algn="ctr">
              <a:defRPr>
                <a:solidFill>
                  <a:schemeClr val="tx1"/>
                </a:solidFill>
                <a:latin typeface="Arial" panose="020B0604020202020204" pitchFamily="34" charset="0"/>
                <a:cs typeface="Arial" panose="020B0604020202020204" pitchFamily="34" charset="0"/>
              </a:defRPr>
            </a:lvl1pPr>
          </a:lstStyle>
          <a:p>
            <a:r>
              <a:rPr lang="en-US"/>
              <a:t>Click icon to add picture</a:t>
            </a:r>
          </a:p>
        </p:txBody>
      </p:sp>
      <p:sp>
        <p:nvSpPr>
          <p:cNvPr id="8" name="Text Placeholder 7">
            <a:extLst>
              <a:ext uri="{FF2B5EF4-FFF2-40B4-BE49-F238E27FC236}">
                <a16:creationId xmlns:a16="http://schemas.microsoft.com/office/drawing/2014/main" id="{346013C5-D886-5941-AA2B-C9852C859253}"/>
              </a:ext>
            </a:extLst>
          </p:cNvPr>
          <p:cNvSpPr>
            <a:spLocks noGrp="1"/>
          </p:cNvSpPr>
          <p:nvPr>
            <p:ph type="body" sz="quarter" idx="16" hasCustomPrompt="1"/>
          </p:nvPr>
        </p:nvSpPr>
        <p:spPr>
          <a:xfrm>
            <a:off x="609600" y="766088"/>
            <a:ext cx="10972800" cy="502921"/>
          </a:xfrm>
        </p:spPr>
        <p:txBody>
          <a:bodyPr anchor="t">
            <a:noAutofit/>
          </a:bodyPr>
          <a:lstStyle>
            <a:lvl1pPr marL="0" indent="0" algn="ctr">
              <a:buNone/>
              <a:defRPr sz="1800" b="1" cap="all" spc="600" baseline="0">
                <a:solidFill>
                  <a:schemeClr val="tx1"/>
                </a:solidFill>
                <a:latin typeface="Arial" panose="020B0604020202020204" pitchFamily="34" charset="0"/>
                <a:cs typeface="Arial" panose="020B0604020202020204" pitchFamily="34" charset="0"/>
              </a:defRPr>
            </a:lvl1pPr>
          </a:lstStyle>
          <a:p>
            <a:pPr lvl="0"/>
            <a:r>
              <a:rPr lang="en-US" dirty="0"/>
              <a:t>Sub title</a:t>
            </a:r>
          </a:p>
        </p:txBody>
      </p:sp>
      <p:sp>
        <p:nvSpPr>
          <p:cNvPr id="14" name="Content Placeholder 2">
            <a:extLst>
              <a:ext uri="{FF2B5EF4-FFF2-40B4-BE49-F238E27FC236}">
                <a16:creationId xmlns:a16="http://schemas.microsoft.com/office/drawing/2014/main" id="{83ABA0AC-CBD3-3341-B30D-41E2BD6A78B6}"/>
              </a:ext>
            </a:extLst>
          </p:cNvPr>
          <p:cNvSpPr>
            <a:spLocks noGrp="1"/>
          </p:cNvSpPr>
          <p:nvPr>
            <p:ph idx="19"/>
          </p:nvPr>
        </p:nvSpPr>
        <p:spPr>
          <a:xfrm>
            <a:off x="6625294" y="1600200"/>
            <a:ext cx="4957106" cy="4114800"/>
          </a:xfrm>
        </p:spPr>
        <p:txBody>
          <a:bodyPr>
            <a:noAutofit/>
          </a:bodyPr>
          <a:lstStyle>
            <a:lvl1pPr marL="342900" indent="-342900">
              <a:lnSpc>
                <a:spcPct val="100000"/>
              </a:lnSpc>
              <a:spcAft>
                <a:spcPts val="0"/>
              </a:spcAft>
              <a:buFont typeface="Arial" panose="020B0604020202020204" pitchFamily="34" charset="0"/>
              <a:buChar char="•"/>
              <a:defRPr sz="2000" b="0" i="0">
                <a:latin typeface="Arial" panose="020B0604020202020204" pitchFamily="34" charset="0"/>
                <a:cs typeface="Arial" panose="020B0604020202020204" pitchFamily="34" charset="0"/>
              </a:defRPr>
            </a:lvl1pPr>
            <a:lvl2pPr marL="628650" indent="-342900">
              <a:lnSpc>
                <a:spcPct val="100000"/>
              </a:lnSpc>
              <a:spcBef>
                <a:spcPts val="600"/>
              </a:spcBef>
              <a:spcAft>
                <a:spcPts val="0"/>
              </a:spcAft>
              <a:buFont typeface="Arial" panose="020B0604020202020204" pitchFamily="34" charset="0"/>
              <a:buChar char="•"/>
              <a:tabLst/>
              <a:defRPr sz="2000" b="0">
                <a:solidFill>
                  <a:schemeClr val="tx1"/>
                </a:solidFill>
                <a:latin typeface="Arial" panose="020B0604020202020204" pitchFamily="34" charset="0"/>
                <a:cs typeface="Arial" panose="020B0604020202020204" pitchFamily="34" charset="0"/>
              </a:defRPr>
            </a:lvl2pPr>
            <a:lvl3pPr marL="800100" indent="-342900">
              <a:lnSpc>
                <a:spcPct val="100000"/>
              </a:lnSpc>
              <a:spcAft>
                <a:spcPts val="0"/>
              </a:spcAft>
              <a:tabLst/>
              <a:defRPr sz="1800" b="0">
                <a:solidFill>
                  <a:schemeClr val="tx1"/>
                </a:solidFill>
                <a:latin typeface="Arial" panose="020B0604020202020204" pitchFamily="34" charset="0"/>
                <a:cs typeface="Arial" panose="020B0604020202020204" pitchFamily="34" charset="0"/>
              </a:defRPr>
            </a:lvl3pPr>
            <a:lvl4pPr marL="1028700" indent="-400050">
              <a:lnSpc>
                <a:spcPct val="100000"/>
              </a:lnSpc>
              <a:spcAft>
                <a:spcPts val="0"/>
              </a:spcAft>
              <a:tabLst/>
              <a:defRPr sz="1600" b="0">
                <a:latin typeface="Arial" panose="020B0604020202020204" pitchFamily="34" charset="0"/>
                <a:cs typeface="Arial" panose="020B0604020202020204" pitchFamily="34" charset="0"/>
              </a:defRPr>
            </a:lvl4pPr>
            <a:lvl5pPr marL="1200150" indent="-342900">
              <a:lnSpc>
                <a:spcPct val="100000"/>
              </a:lnSpc>
              <a:spcAft>
                <a:spcPts val="0"/>
              </a:spcAft>
              <a:tabLst/>
              <a:defRPr sz="1600" b="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2">
            <a:extLst>
              <a:ext uri="{FF2B5EF4-FFF2-40B4-BE49-F238E27FC236}">
                <a16:creationId xmlns:a16="http://schemas.microsoft.com/office/drawing/2014/main" id="{7AC65F6D-1730-FA4C-AF9F-CD7A43E5BE3B}"/>
              </a:ext>
            </a:extLst>
          </p:cNvPr>
          <p:cNvSpPr>
            <a:spLocks noGrp="1"/>
          </p:cNvSpPr>
          <p:nvPr>
            <p:ph type="ftr" sz="quarter" idx="14"/>
          </p:nvPr>
        </p:nvSpPr>
        <p:spPr>
          <a:xfrm>
            <a:off x="216030" y="6311900"/>
            <a:ext cx="1589621" cy="357841"/>
          </a:xfrm>
          <a:prstGeom prst="rect">
            <a:avLst/>
          </a:prstGeom>
        </p:spPr>
        <p:txBody>
          <a:bodyPr/>
          <a:lstStyle>
            <a:lvl1pPr>
              <a:defRPr>
                <a:latin typeface="Arial" panose="020B0604020202020204" pitchFamily="34" charset="0"/>
                <a:cs typeface="Arial" panose="020B0604020202020204" pitchFamily="34" charset="0"/>
              </a:defRPr>
            </a:lvl1pPr>
          </a:lstStyle>
          <a:p>
            <a:pPr algn="l"/>
            <a:r>
              <a:rPr lang="en-US" dirty="0"/>
              <a:t>Avient Corporation</a:t>
            </a:r>
          </a:p>
        </p:txBody>
      </p:sp>
      <p:sp>
        <p:nvSpPr>
          <p:cNvPr id="12" name="Slide Number Placeholder 4">
            <a:extLst>
              <a:ext uri="{FF2B5EF4-FFF2-40B4-BE49-F238E27FC236}">
                <a16:creationId xmlns:a16="http://schemas.microsoft.com/office/drawing/2014/main" id="{2A7FFCE6-4414-0E4C-B694-ED0390EF9B88}"/>
              </a:ext>
            </a:extLst>
          </p:cNvPr>
          <p:cNvSpPr>
            <a:spLocks noGrp="1"/>
          </p:cNvSpPr>
          <p:nvPr>
            <p:ph type="sldNum" sz="quarter" idx="20"/>
          </p:nvPr>
        </p:nvSpPr>
        <p:spPr>
          <a:xfrm>
            <a:off x="1805651" y="6315597"/>
            <a:ext cx="829235" cy="357841"/>
          </a:xfrm>
          <a:prstGeom prst="rect">
            <a:avLst/>
          </a:prstGeom>
        </p:spPr>
        <p:txBody>
          <a:bodyPr/>
          <a:lstStyle>
            <a:lvl1pPr>
              <a:defRPr>
                <a:latin typeface="Arial" panose="020B0604020202020204" pitchFamily="34" charset="0"/>
                <a:cs typeface="Arial" panose="020B0604020202020204" pitchFamily="34" charset="0"/>
              </a:defRPr>
            </a:lvl1pPr>
          </a:lstStyle>
          <a:p>
            <a:fld id="{DBC18F02-C0F7-464F-8F74-D259916D3F8D}" type="slidenum">
              <a:rPr lang="en-US" smtClean="0"/>
              <a:pPr/>
              <a:t>‹#›</a:t>
            </a:fld>
            <a:endParaRPr lang="en-US" dirty="0"/>
          </a:p>
        </p:txBody>
      </p:sp>
      <p:pic>
        <p:nvPicPr>
          <p:cNvPr id="10" name="Picture 9">
            <a:extLst>
              <a:ext uri="{FF2B5EF4-FFF2-40B4-BE49-F238E27FC236}">
                <a16:creationId xmlns:a16="http://schemas.microsoft.com/office/drawing/2014/main" id="{86863BBF-07D4-FB46-8C9C-B6EB511FAA1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41306" y="6356129"/>
            <a:ext cx="1311796" cy="313612"/>
          </a:xfrm>
          <a:prstGeom prst="rect">
            <a:avLst/>
          </a:prstGeom>
        </p:spPr>
      </p:pic>
    </p:spTree>
    <p:extLst>
      <p:ext uri="{BB962C8B-B14F-4D97-AF65-F5344CB8AC3E}">
        <p14:creationId xmlns:p14="http://schemas.microsoft.com/office/powerpoint/2010/main" val="41114821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enter_4_Imag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52DE00-D9D1-0644-96F4-028B2D90119C}"/>
              </a:ext>
            </a:extLst>
          </p:cNvPr>
          <p:cNvSpPr>
            <a:spLocks noGrp="1"/>
          </p:cNvSpPr>
          <p:nvPr>
            <p:ph idx="1"/>
          </p:nvPr>
        </p:nvSpPr>
        <p:spPr>
          <a:xfrm>
            <a:off x="0" y="4584970"/>
            <a:ext cx="2964565" cy="907915"/>
          </a:xfrm>
        </p:spPr>
        <p:txBody>
          <a:bodyPr>
            <a:noAutofit/>
          </a:bodyPr>
          <a:lstStyle>
            <a:lvl1pPr algn="ctr">
              <a:defRPr sz="1400" cap="all" baseline="0">
                <a:latin typeface="Arial" panose="020B0604020202020204" pitchFamily="34" charset="0"/>
                <a:cs typeface="Arial" panose="020B0604020202020204" pitchFamily="34" charset="0"/>
              </a:defRPr>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p:txBody>
      </p:sp>
      <p:sp>
        <p:nvSpPr>
          <p:cNvPr id="9" name="Picture Placeholder 8">
            <a:extLst>
              <a:ext uri="{FF2B5EF4-FFF2-40B4-BE49-F238E27FC236}">
                <a16:creationId xmlns:a16="http://schemas.microsoft.com/office/drawing/2014/main" id="{D44D164B-4215-DB4F-8251-2008F706D8F6}"/>
              </a:ext>
            </a:extLst>
          </p:cNvPr>
          <p:cNvSpPr>
            <a:spLocks noGrp="1"/>
          </p:cNvSpPr>
          <p:nvPr>
            <p:ph type="pic" sz="quarter" idx="13"/>
          </p:nvPr>
        </p:nvSpPr>
        <p:spPr>
          <a:xfrm>
            <a:off x="0" y="1600199"/>
            <a:ext cx="2964565" cy="2848583"/>
          </a:xfrm>
          <a:solidFill>
            <a:schemeClr val="bg2"/>
          </a:solidFill>
        </p:spPr>
        <p:txBody>
          <a:bodyPr anchor="ctr">
            <a:noAutofit/>
          </a:bodyPr>
          <a:lstStyle>
            <a:lvl1pPr algn="ctr">
              <a:defRPr>
                <a:latin typeface="Arial" panose="020B0604020202020204" pitchFamily="34" charset="0"/>
                <a:cs typeface="Arial" panose="020B0604020202020204" pitchFamily="34" charset="0"/>
              </a:defRPr>
            </a:lvl1pPr>
          </a:lstStyle>
          <a:p>
            <a:r>
              <a:rPr lang="en-US"/>
              <a:t>Click icon to add picture</a:t>
            </a:r>
          </a:p>
        </p:txBody>
      </p:sp>
      <p:sp>
        <p:nvSpPr>
          <p:cNvPr id="10" name="Picture Placeholder 8">
            <a:extLst>
              <a:ext uri="{FF2B5EF4-FFF2-40B4-BE49-F238E27FC236}">
                <a16:creationId xmlns:a16="http://schemas.microsoft.com/office/drawing/2014/main" id="{42D94C84-F22F-A248-BC8D-4D37EE86B8C0}"/>
              </a:ext>
            </a:extLst>
          </p:cNvPr>
          <p:cNvSpPr>
            <a:spLocks noGrp="1"/>
          </p:cNvSpPr>
          <p:nvPr>
            <p:ph type="pic" sz="quarter" idx="14"/>
          </p:nvPr>
        </p:nvSpPr>
        <p:spPr>
          <a:xfrm>
            <a:off x="3075812" y="1600200"/>
            <a:ext cx="2964565" cy="2848582"/>
          </a:xfrm>
          <a:solidFill>
            <a:schemeClr val="bg2"/>
          </a:solidFill>
        </p:spPr>
        <p:txBody>
          <a:bodyPr anchor="ctr">
            <a:noAutofit/>
          </a:bodyPr>
          <a:lstStyle>
            <a:lvl1pPr algn="ctr">
              <a:defRPr>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8">
            <a:extLst>
              <a:ext uri="{FF2B5EF4-FFF2-40B4-BE49-F238E27FC236}">
                <a16:creationId xmlns:a16="http://schemas.microsoft.com/office/drawing/2014/main" id="{3CEFBE4C-11AE-A34A-BB47-3A61BF673D01}"/>
              </a:ext>
            </a:extLst>
          </p:cNvPr>
          <p:cNvSpPr>
            <a:spLocks noGrp="1"/>
          </p:cNvSpPr>
          <p:nvPr>
            <p:ph type="pic" sz="quarter" idx="15"/>
          </p:nvPr>
        </p:nvSpPr>
        <p:spPr>
          <a:xfrm>
            <a:off x="6151624" y="1600200"/>
            <a:ext cx="2964565" cy="2848582"/>
          </a:xfrm>
          <a:solidFill>
            <a:schemeClr val="bg2"/>
          </a:solidFill>
        </p:spPr>
        <p:txBody>
          <a:bodyPr anchor="ctr">
            <a:noAutofit/>
          </a:bodyPr>
          <a:lstStyle>
            <a:lvl1pPr algn="ctr">
              <a:defRPr>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8">
            <a:extLst>
              <a:ext uri="{FF2B5EF4-FFF2-40B4-BE49-F238E27FC236}">
                <a16:creationId xmlns:a16="http://schemas.microsoft.com/office/drawing/2014/main" id="{EAC161CE-60C3-9245-839A-0451C39E4709}"/>
              </a:ext>
            </a:extLst>
          </p:cNvPr>
          <p:cNvSpPr>
            <a:spLocks noGrp="1"/>
          </p:cNvSpPr>
          <p:nvPr>
            <p:ph type="pic" sz="quarter" idx="16"/>
          </p:nvPr>
        </p:nvSpPr>
        <p:spPr>
          <a:xfrm>
            <a:off x="9227435" y="1600200"/>
            <a:ext cx="2964565" cy="2848582"/>
          </a:xfrm>
          <a:solidFill>
            <a:schemeClr val="bg2"/>
          </a:solidFill>
        </p:spPr>
        <p:txBody>
          <a:bodyPr anchor="ctr">
            <a:noAutofit/>
          </a:bodyPr>
          <a:lstStyle>
            <a:lvl1pPr algn="ctr">
              <a:defRPr>
                <a:latin typeface="Arial" panose="020B0604020202020204" pitchFamily="34" charset="0"/>
                <a:cs typeface="Arial" panose="020B0604020202020204" pitchFamily="34" charset="0"/>
              </a:defRPr>
            </a:lvl1pPr>
          </a:lstStyle>
          <a:p>
            <a:r>
              <a:rPr lang="en-US"/>
              <a:t>Click icon to add picture</a:t>
            </a:r>
          </a:p>
        </p:txBody>
      </p:sp>
      <p:sp>
        <p:nvSpPr>
          <p:cNvPr id="13" name="Content Placeholder 2">
            <a:extLst>
              <a:ext uri="{FF2B5EF4-FFF2-40B4-BE49-F238E27FC236}">
                <a16:creationId xmlns:a16="http://schemas.microsoft.com/office/drawing/2014/main" id="{6BA46DAE-D74D-9C46-B1C3-8EA73B7834AD}"/>
              </a:ext>
            </a:extLst>
          </p:cNvPr>
          <p:cNvSpPr>
            <a:spLocks noGrp="1"/>
          </p:cNvSpPr>
          <p:nvPr>
            <p:ph idx="17"/>
          </p:nvPr>
        </p:nvSpPr>
        <p:spPr>
          <a:xfrm>
            <a:off x="3073940" y="4584970"/>
            <a:ext cx="2964565" cy="907915"/>
          </a:xfrm>
        </p:spPr>
        <p:txBody>
          <a:bodyPr>
            <a:noAutofit/>
          </a:bodyPr>
          <a:lstStyle>
            <a:lvl1pPr algn="ctr">
              <a:defRPr sz="1400" cap="all" baseline="0">
                <a:latin typeface="Arial" panose="020B0604020202020204" pitchFamily="34" charset="0"/>
                <a:cs typeface="Arial" panose="020B0604020202020204" pitchFamily="34" charset="0"/>
              </a:defRPr>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p:txBody>
      </p:sp>
      <p:sp>
        <p:nvSpPr>
          <p:cNvPr id="14" name="Content Placeholder 2">
            <a:extLst>
              <a:ext uri="{FF2B5EF4-FFF2-40B4-BE49-F238E27FC236}">
                <a16:creationId xmlns:a16="http://schemas.microsoft.com/office/drawing/2014/main" id="{54FB6ECD-D418-4845-8452-1AC65C4F6D3A}"/>
              </a:ext>
            </a:extLst>
          </p:cNvPr>
          <p:cNvSpPr>
            <a:spLocks noGrp="1"/>
          </p:cNvSpPr>
          <p:nvPr>
            <p:ph idx="18"/>
          </p:nvPr>
        </p:nvSpPr>
        <p:spPr>
          <a:xfrm>
            <a:off x="6147880" y="4584970"/>
            <a:ext cx="2964565" cy="907915"/>
          </a:xfrm>
        </p:spPr>
        <p:txBody>
          <a:bodyPr>
            <a:noAutofit/>
          </a:bodyPr>
          <a:lstStyle>
            <a:lvl1pPr algn="ctr">
              <a:defRPr sz="1400" cap="all" baseline="0">
                <a:latin typeface="Arial" panose="020B0604020202020204" pitchFamily="34" charset="0"/>
                <a:cs typeface="Arial" panose="020B0604020202020204" pitchFamily="34" charset="0"/>
              </a:defRPr>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p:txBody>
      </p:sp>
      <p:sp>
        <p:nvSpPr>
          <p:cNvPr id="15" name="Content Placeholder 2">
            <a:extLst>
              <a:ext uri="{FF2B5EF4-FFF2-40B4-BE49-F238E27FC236}">
                <a16:creationId xmlns:a16="http://schemas.microsoft.com/office/drawing/2014/main" id="{09AE3BC4-64E6-5D4D-AA1C-1F4341501914}"/>
              </a:ext>
            </a:extLst>
          </p:cNvPr>
          <p:cNvSpPr>
            <a:spLocks noGrp="1"/>
          </p:cNvSpPr>
          <p:nvPr>
            <p:ph idx="19"/>
          </p:nvPr>
        </p:nvSpPr>
        <p:spPr>
          <a:xfrm>
            <a:off x="9221821" y="4584970"/>
            <a:ext cx="2964565" cy="907915"/>
          </a:xfrm>
        </p:spPr>
        <p:txBody>
          <a:bodyPr>
            <a:noAutofit/>
          </a:bodyPr>
          <a:lstStyle>
            <a:lvl1pPr algn="ctr">
              <a:defRPr sz="1400" cap="all" baseline="0">
                <a:latin typeface="Arial" panose="020B0604020202020204" pitchFamily="34" charset="0"/>
                <a:cs typeface="Arial" panose="020B0604020202020204" pitchFamily="34" charset="0"/>
              </a:defRPr>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p:txBody>
      </p:sp>
      <p:sp>
        <p:nvSpPr>
          <p:cNvPr id="16" name="Title 1">
            <a:extLst>
              <a:ext uri="{FF2B5EF4-FFF2-40B4-BE49-F238E27FC236}">
                <a16:creationId xmlns:a16="http://schemas.microsoft.com/office/drawing/2014/main" id="{DC7F1949-4456-CC46-BE62-5AA6802C7BB2}"/>
              </a:ext>
            </a:extLst>
          </p:cNvPr>
          <p:cNvSpPr>
            <a:spLocks noGrp="1"/>
          </p:cNvSpPr>
          <p:nvPr>
            <p:ph type="title" hasCustomPrompt="1"/>
          </p:nvPr>
        </p:nvSpPr>
        <p:spPr>
          <a:xfrm>
            <a:off x="609600" y="10160"/>
            <a:ext cx="10974388" cy="736599"/>
          </a:xfrm>
          <a:prstGeom prst="rect">
            <a:avLst/>
          </a:prstGeom>
        </p:spPr>
        <p:txBody>
          <a:bodyPr anchor="b">
            <a:noAutofit/>
          </a:bodyPr>
          <a:lstStyle>
            <a:lvl1pPr algn="ctr">
              <a:defRPr sz="3200" b="0" i="0" cap="all" baseline="0">
                <a:solidFill>
                  <a:schemeClr val="tx1">
                    <a:lumMod val="65000"/>
                    <a:lumOff val="35000"/>
                  </a:schemeClr>
                </a:solidFill>
                <a:latin typeface="Arial Black" panose="020B0604020202020204" pitchFamily="34" charset="0"/>
                <a:cs typeface="Arial Black" panose="020B0604020202020204" pitchFamily="34" charset="0"/>
              </a:defRPr>
            </a:lvl1pPr>
          </a:lstStyle>
          <a:p>
            <a:r>
              <a:rPr lang="en-US" dirty="0"/>
              <a:t>TITLE</a:t>
            </a:r>
          </a:p>
        </p:txBody>
      </p:sp>
      <p:sp>
        <p:nvSpPr>
          <p:cNvPr id="20" name="Text Placeholder 7">
            <a:extLst>
              <a:ext uri="{FF2B5EF4-FFF2-40B4-BE49-F238E27FC236}">
                <a16:creationId xmlns:a16="http://schemas.microsoft.com/office/drawing/2014/main" id="{B3866545-EE41-D144-8DFE-F9A063FDF368}"/>
              </a:ext>
            </a:extLst>
          </p:cNvPr>
          <p:cNvSpPr>
            <a:spLocks noGrp="1"/>
          </p:cNvSpPr>
          <p:nvPr>
            <p:ph type="body" sz="quarter" idx="22" hasCustomPrompt="1"/>
          </p:nvPr>
        </p:nvSpPr>
        <p:spPr>
          <a:xfrm>
            <a:off x="609600" y="766088"/>
            <a:ext cx="10972800" cy="502921"/>
          </a:xfrm>
        </p:spPr>
        <p:txBody>
          <a:bodyPr anchor="t">
            <a:noAutofit/>
          </a:bodyPr>
          <a:lstStyle>
            <a:lvl1pPr marL="0" indent="0" algn="ctr">
              <a:buNone/>
              <a:defRPr sz="1800" b="1" cap="all" spc="600" baseline="0">
                <a:solidFill>
                  <a:schemeClr val="tx1"/>
                </a:solidFill>
                <a:latin typeface="Arial" panose="020B0604020202020204" pitchFamily="34" charset="0"/>
                <a:cs typeface="Arial" panose="020B0604020202020204" pitchFamily="34" charset="0"/>
              </a:defRPr>
            </a:lvl1pPr>
          </a:lstStyle>
          <a:p>
            <a:pPr lvl="0"/>
            <a:r>
              <a:rPr lang="en-US" dirty="0"/>
              <a:t>Sub title</a:t>
            </a:r>
          </a:p>
        </p:txBody>
      </p:sp>
      <p:sp>
        <p:nvSpPr>
          <p:cNvPr id="21" name="Footer Placeholder 2">
            <a:extLst>
              <a:ext uri="{FF2B5EF4-FFF2-40B4-BE49-F238E27FC236}">
                <a16:creationId xmlns:a16="http://schemas.microsoft.com/office/drawing/2014/main" id="{41CDE531-FC7F-0A44-A0CE-F751A3956827}"/>
              </a:ext>
            </a:extLst>
          </p:cNvPr>
          <p:cNvSpPr>
            <a:spLocks noGrp="1"/>
          </p:cNvSpPr>
          <p:nvPr>
            <p:ph type="ftr" sz="quarter" idx="23"/>
          </p:nvPr>
        </p:nvSpPr>
        <p:spPr>
          <a:xfrm>
            <a:off x="216030" y="6311900"/>
            <a:ext cx="1589621" cy="357841"/>
          </a:xfrm>
          <a:prstGeom prst="rect">
            <a:avLst/>
          </a:prstGeom>
        </p:spPr>
        <p:txBody>
          <a:bodyPr/>
          <a:lstStyle>
            <a:lvl1pPr>
              <a:defRPr>
                <a:latin typeface="Arial" panose="020B0604020202020204" pitchFamily="34" charset="0"/>
                <a:cs typeface="Arial" panose="020B0604020202020204" pitchFamily="34" charset="0"/>
              </a:defRPr>
            </a:lvl1pPr>
          </a:lstStyle>
          <a:p>
            <a:pPr algn="l"/>
            <a:r>
              <a:rPr lang="en-US" dirty="0"/>
              <a:t>Avient Corporation</a:t>
            </a:r>
          </a:p>
        </p:txBody>
      </p:sp>
      <p:sp>
        <p:nvSpPr>
          <p:cNvPr id="22" name="Slide Number Placeholder 4">
            <a:extLst>
              <a:ext uri="{FF2B5EF4-FFF2-40B4-BE49-F238E27FC236}">
                <a16:creationId xmlns:a16="http://schemas.microsoft.com/office/drawing/2014/main" id="{AA1583E8-A2B7-7D4F-B2CF-FCD099CF6DDC}"/>
              </a:ext>
            </a:extLst>
          </p:cNvPr>
          <p:cNvSpPr>
            <a:spLocks noGrp="1"/>
          </p:cNvSpPr>
          <p:nvPr>
            <p:ph type="sldNum" sz="quarter" idx="24"/>
          </p:nvPr>
        </p:nvSpPr>
        <p:spPr>
          <a:xfrm>
            <a:off x="1805651" y="6315597"/>
            <a:ext cx="829235" cy="357841"/>
          </a:xfrm>
          <a:prstGeom prst="rect">
            <a:avLst/>
          </a:prstGeom>
        </p:spPr>
        <p:txBody>
          <a:bodyPr/>
          <a:lstStyle>
            <a:lvl1pPr>
              <a:defRPr>
                <a:latin typeface="Arial" panose="020B0604020202020204" pitchFamily="34" charset="0"/>
                <a:cs typeface="Arial" panose="020B0604020202020204" pitchFamily="34" charset="0"/>
              </a:defRPr>
            </a:lvl1pPr>
          </a:lstStyle>
          <a:p>
            <a:fld id="{DBC18F02-C0F7-464F-8F74-D259916D3F8D}" type="slidenum">
              <a:rPr lang="en-US" smtClean="0"/>
              <a:pPr/>
              <a:t>‹#›</a:t>
            </a:fld>
            <a:endParaRPr lang="en-US" dirty="0"/>
          </a:p>
        </p:txBody>
      </p:sp>
      <p:pic>
        <p:nvPicPr>
          <p:cNvPr id="17" name="Picture 16">
            <a:extLst>
              <a:ext uri="{FF2B5EF4-FFF2-40B4-BE49-F238E27FC236}">
                <a16:creationId xmlns:a16="http://schemas.microsoft.com/office/drawing/2014/main" id="{91D1961A-E496-9B4B-8321-DA3B42EBE93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41306" y="6356129"/>
            <a:ext cx="1311796" cy="313612"/>
          </a:xfrm>
          <a:prstGeom prst="rect">
            <a:avLst/>
          </a:prstGeom>
        </p:spPr>
      </p:pic>
    </p:spTree>
    <p:extLst>
      <p:ext uri="{BB962C8B-B14F-4D97-AF65-F5344CB8AC3E}">
        <p14:creationId xmlns:p14="http://schemas.microsoft.com/office/powerpoint/2010/main" val="29738663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hart_Body">
    <p:spTree>
      <p:nvGrpSpPr>
        <p:cNvPr id="1" name=""/>
        <p:cNvGrpSpPr/>
        <p:nvPr/>
      </p:nvGrpSpPr>
      <p:grpSpPr>
        <a:xfrm>
          <a:off x="0" y="0"/>
          <a:ext cx="0" cy="0"/>
          <a:chOff x="0" y="0"/>
          <a:chExt cx="0" cy="0"/>
        </a:xfrm>
      </p:grpSpPr>
      <p:sp>
        <p:nvSpPr>
          <p:cNvPr id="11" name="Chart Placeholder 10">
            <a:extLst>
              <a:ext uri="{FF2B5EF4-FFF2-40B4-BE49-F238E27FC236}">
                <a16:creationId xmlns:a16="http://schemas.microsoft.com/office/drawing/2014/main" id="{79AFE4A5-6C6A-4C4B-930B-9946F5BE5834}"/>
              </a:ext>
            </a:extLst>
          </p:cNvPr>
          <p:cNvSpPr>
            <a:spLocks noGrp="1"/>
          </p:cNvSpPr>
          <p:nvPr>
            <p:ph type="chart" sz="quarter" idx="14"/>
          </p:nvPr>
        </p:nvSpPr>
        <p:spPr>
          <a:xfrm>
            <a:off x="609600" y="1516566"/>
            <a:ext cx="5029200" cy="4427034"/>
          </a:xfrm>
        </p:spPr>
        <p:txBody>
          <a:bodyPr anchor="ctr">
            <a:noAutofit/>
          </a:bodyPr>
          <a:lstStyle>
            <a:lvl1pPr algn="ctr">
              <a:defRPr>
                <a:latin typeface="Arial" panose="020B0604020202020204" pitchFamily="34" charset="0"/>
                <a:cs typeface="Arial" panose="020B0604020202020204" pitchFamily="34" charset="0"/>
              </a:defRPr>
            </a:lvl1pPr>
          </a:lstStyle>
          <a:p>
            <a:r>
              <a:rPr lang="en-US"/>
              <a:t>Click icon to add chart</a:t>
            </a:r>
            <a:endParaRPr lang="en-US" dirty="0"/>
          </a:p>
        </p:txBody>
      </p:sp>
      <p:sp>
        <p:nvSpPr>
          <p:cNvPr id="13" name="Title 1">
            <a:extLst>
              <a:ext uri="{FF2B5EF4-FFF2-40B4-BE49-F238E27FC236}">
                <a16:creationId xmlns:a16="http://schemas.microsoft.com/office/drawing/2014/main" id="{81C92620-6E83-9A4C-907B-3FD96504199D}"/>
              </a:ext>
            </a:extLst>
          </p:cNvPr>
          <p:cNvSpPr>
            <a:spLocks noGrp="1"/>
          </p:cNvSpPr>
          <p:nvPr>
            <p:ph type="title" hasCustomPrompt="1"/>
          </p:nvPr>
        </p:nvSpPr>
        <p:spPr>
          <a:xfrm>
            <a:off x="609600" y="10160"/>
            <a:ext cx="10974388" cy="736599"/>
          </a:xfrm>
          <a:prstGeom prst="rect">
            <a:avLst/>
          </a:prstGeom>
        </p:spPr>
        <p:txBody>
          <a:bodyPr anchor="b">
            <a:noAutofit/>
          </a:bodyPr>
          <a:lstStyle>
            <a:lvl1pPr algn="ctr">
              <a:defRPr sz="3200" b="0" i="0" cap="all" baseline="0">
                <a:solidFill>
                  <a:schemeClr val="tx1">
                    <a:lumMod val="65000"/>
                    <a:lumOff val="35000"/>
                  </a:schemeClr>
                </a:solidFill>
                <a:latin typeface="Arial Black" panose="020B0604020202020204" pitchFamily="34" charset="0"/>
                <a:cs typeface="Arial Black" panose="020B0604020202020204" pitchFamily="34" charset="0"/>
              </a:defRPr>
            </a:lvl1pPr>
          </a:lstStyle>
          <a:p>
            <a:r>
              <a:rPr lang="en-US" dirty="0"/>
              <a:t>TITLE</a:t>
            </a:r>
          </a:p>
        </p:txBody>
      </p:sp>
      <p:sp>
        <p:nvSpPr>
          <p:cNvPr id="14" name="Text Placeholder 7">
            <a:extLst>
              <a:ext uri="{FF2B5EF4-FFF2-40B4-BE49-F238E27FC236}">
                <a16:creationId xmlns:a16="http://schemas.microsoft.com/office/drawing/2014/main" id="{2CBE93CD-686C-3E46-BC03-7C866D6F4179}"/>
              </a:ext>
            </a:extLst>
          </p:cNvPr>
          <p:cNvSpPr>
            <a:spLocks noGrp="1"/>
          </p:cNvSpPr>
          <p:nvPr>
            <p:ph type="body" sz="quarter" idx="22" hasCustomPrompt="1"/>
          </p:nvPr>
        </p:nvSpPr>
        <p:spPr>
          <a:xfrm>
            <a:off x="609600" y="766088"/>
            <a:ext cx="10972800" cy="502921"/>
          </a:xfrm>
        </p:spPr>
        <p:txBody>
          <a:bodyPr anchor="t">
            <a:noAutofit/>
          </a:bodyPr>
          <a:lstStyle>
            <a:lvl1pPr marL="0" indent="0" algn="ctr">
              <a:buNone/>
              <a:defRPr sz="1800" b="1" cap="all" spc="600" baseline="0">
                <a:solidFill>
                  <a:schemeClr val="tx1"/>
                </a:solidFill>
                <a:latin typeface="Arial" panose="020B0604020202020204" pitchFamily="34" charset="0"/>
                <a:cs typeface="Arial" panose="020B0604020202020204" pitchFamily="34" charset="0"/>
              </a:defRPr>
            </a:lvl1pPr>
          </a:lstStyle>
          <a:p>
            <a:pPr lvl="0"/>
            <a:r>
              <a:rPr lang="en-US" dirty="0"/>
              <a:t>Sub title</a:t>
            </a:r>
          </a:p>
        </p:txBody>
      </p:sp>
      <p:sp>
        <p:nvSpPr>
          <p:cNvPr id="15" name="Content Placeholder 2">
            <a:extLst>
              <a:ext uri="{FF2B5EF4-FFF2-40B4-BE49-F238E27FC236}">
                <a16:creationId xmlns:a16="http://schemas.microsoft.com/office/drawing/2014/main" id="{E962217F-FD21-2A4A-AB37-9DC9542445DE}"/>
              </a:ext>
            </a:extLst>
          </p:cNvPr>
          <p:cNvSpPr>
            <a:spLocks noGrp="1"/>
          </p:cNvSpPr>
          <p:nvPr>
            <p:ph idx="18"/>
          </p:nvPr>
        </p:nvSpPr>
        <p:spPr>
          <a:xfrm>
            <a:off x="6504972" y="1516566"/>
            <a:ext cx="5077428" cy="4427034"/>
          </a:xfrm>
        </p:spPr>
        <p:txBody>
          <a:bodyPr>
            <a:noAutofit/>
          </a:bodyPr>
          <a:lstStyle>
            <a:lvl1pPr marL="342900" indent="-342900">
              <a:lnSpc>
                <a:spcPct val="100000"/>
              </a:lnSpc>
              <a:spcAft>
                <a:spcPts val="0"/>
              </a:spcAft>
              <a:buFont typeface="Arial" panose="020B0604020202020204" pitchFamily="34" charset="0"/>
              <a:buChar char="•"/>
              <a:defRPr sz="2000" b="0" i="0">
                <a:latin typeface="Arial" panose="020B0604020202020204" pitchFamily="34" charset="0"/>
                <a:cs typeface="Arial" panose="020B0604020202020204" pitchFamily="34" charset="0"/>
              </a:defRPr>
            </a:lvl1pPr>
            <a:lvl2pPr marL="628650" indent="-342900">
              <a:lnSpc>
                <a:spcPct val="100000"/>
              </a:lnSpc>
              <a:spcBef>
                <a:spcPts val="600"/>
              </a:spcBef>
              <a:spcAft>
                <a:spcPts val="0"/>
              </a:spcAft>
              <a:buFont typeface="Arial" panose="020B0604020202020204" pitchFamily="34" charset="0"/>
              <a:buChar char="•"/>
              <a:tabLst/>
              <a:defRPr sz="2000" b="0">
                <a:solidFill>
                  <a:schemeClr val="tx1"/>
                </a:solidFill>
                <a:latin typeface="Arial" panose="020B0604020202020204" pitchFamily="34" charset="0"/>
                <a:cs typeface="Arial" panose="020B0604020202020204" pitchFamily="34" charset="0"/>
              </a:defRPr>
            </a:lvl2pPr>
            <a:lvl3pPr marL="800100" indent="-342900">
              <a:lnSpc>
                <a:spcPct val="100000"/>
              </a:lnSpc>
              <a:spcAft>
                <a:spcPts val="0"/>
              </a:spcAft>
              <a:tabLst/>
              <a:defRPr sz="1800" b="0">
                <a:solidFill>
                  <a:schemeClr val="tx1"/>
                </a:solidFill>
                <a:latin typeface="Arial" panose="020B0604020202020204" pitchFamily="34" charset="0"/>
                <a:cs typeface="Arial" panose="020B0604020202020204" pitchFamily="34" charset="0"/>
              </a:defRPr>
            </a:lvl3pPr>
            <a:lvl4pPr marL="1028700" indent="-400050">
              <a:lnSpc>
                <a:spcPct val="100000"/>
              </a:lnSpc>
              <a:spcAft>
                <a:spcPts val="0"/>
              </a:spcAft>
              <a:tabLst/>
              <a:defRPr sz="1600" b="0">
                <a:latin typeface="Arial" panose="020B0604020202020204" pitchFamily="34" charset="0"/>
                <a:cs typeface="Arial" panose="020B0604020202020204" pitchFamily="34" charset="0"/>
              </a:defRPr>
            </a:lvl4pPr>
            <a:lvl5pPr marL="1200150" indent="-342900">
              <a:lnSpc>
                <a:spcPct val="100000"/>
              </a:lnSpc>
              <a:spcAft>
                <a:spcPts val="0"/>
              </a:spcAft>
              <a:tabLst/>
              <a:defRPr sz="1600" b="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Footer Placeholder 2">
            <a:extLst>
              <a:ext uri="{FF2B5EF4-FFF2-40B4-BE49-F238E27FC236}">
                <a16:creationId xmlns:a16="http://schemas.microsoft.com/office/drawing/2014/main" id="{04FB8AFC-957C-EB4D-9F05-CA4E6D6D6E89}"/>
              </a:ext>
            </a:extLst>
          </p:cNvPr>
          <p:cNvSpPr>
            <a:spLocks noGrp="1"/>
          </p:cNvSpPr>
          <p:nvPr>
            <p:ph type="ftr" sz="quarter" idx="23"/>
          </p:nvPr>
        </p:nvSpPr>
        <p:spPr>
          <a:xfrm>
            <a:off x="216030" y="6311900"/>
            <a:ext cx="1589621" cy="357841"/>
          </a:xfrm>
          <a:prstGeom prst="rect">
            <a:avLst/>
          </a:prstGeom>
        </p:spPr>
        <p:txBody>
          <a:bodyPr/>
          <a:lstStyle>
            <a:lvl1pPr>
              <a:defRPr>
                <a:latin typeface="Arial" panose="020B0604020202020204" pitchFamily="34" charset="0"/>
                <a:cs typeface="Arial" panose="020B0604020202020204" pitchFamily="34" charset="0"/>
              </a:defRPr>
            </a:lvl1pPr>
          </a:lstStyle>
          <a:p>
            <a:pPr algn="l"/>
            <a:r>
              <a:rPr lang="en-US" dirty="0"/>
              <a:t>Avient Corporation</a:t>
            </a:r>
          </a:p>
        </p:txBody>
      </p:sp>
      <p:sp>
        <p:nvSpPr>
          <p:cNvPr id="17" name="Slide Number Placeholder 4">
            <a:extLst>
              <a:ext uri="{FF2B5EF4-FFF2-40B4-BE49-F238E27FC236}">
                <a16:creationId xmlns:a16="http://schemas.microsoft.com/office/drawing/2014/main" id="{046242C4-EFBD-D14E-8B4C-15F5C0A2EA9D}"/>
              </a:ext>
            </a:extLst>
          </p:cNvPr>
          <p:cNvSpPr>
            <a:spLocks noGrp="1"/>
          </p:cNvSpPr>
          <p:nvPr>
            <p:ph type="sldNum" sz="quarter" idx="15"/>
          </p:nvPr>
        </p:nvSpPr>
        <p:spPr>
          <a:xfrm>
            <a:off x="1805651" y="6315597"/>
            <a:ext cx="829235" cy="357841"/>
          </a:xfrm>
          <a:prstGeom prst="rect">
            <a:avLst/>
          </a:prstGeom>
        </p:spPr>
        <p:txBody>
          <a:bodyPr/>
          <a:lstStyle>
            <a:lvl1pPr>
              <a:defRPr>
                <a:latin typeface="Arial" panose="020B0604020202020204" pitchFamily="34" charset="0"/>
                <a:cs typeface="Arial" panose="020B0604020202020204" pitchFamily="34" charset="0"/>
              </a:defRPr>
            </a:lvl1pPr>
          </a:lstStyle>
          <a:p>
            <a:fld id="{DBC18F02-C0F7-464F-8F74-D259916D3F8D}" type="slidenum">
              <a:rPr lang="en-US" smtClean="0"/>
              <a:pPr/>
              <a:t>‹#›</a:t>
            </a:fld>
            <a:endParaRPr lang="en-US" dirty="0"/>
          </a:p>
        </p:txBody>
      </p:sp>
      <p:pic>
        <p:nvPicPr>
          <p:cNvPr id="10" name="Picture 9">
            <a:extLst>
              <a:ext uri="{FF2B5EF4-FFF2-40B4-BE49-F238E27FC236}">
                <a16:creationId xmlns:a16="http://schemas.microsoft.com/office/drawing/2014/main" id="{1F30C128-01CC-C747-B0E2-81FAB289D21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41306" y="6356129"/>
            <a:ext cx="1311796" cy="313612"/>
          </a:xfrm>
          <a:prstGeom prst="rect">
            <a:avLst/>
          </a:prstGeom>
        </p:spPr>
      </p:pic>
    </p:spTree>
    <p:extLst>
      <p:ext uri="{BB962C8B-B14F-4D97-AF65-F5344CB8AC3E}">
        <p14:creationId xmlns:p14="http://schemas.microsoft.com/office/powerpoint/2010/main" val="29551151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Blank_Title_Slid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DA70131-FD77-4C29-AF13-3FAC35D110B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3377" name="think-cell Slide" r:id="rId4" imgW="383" imgH="384" progId="TCLayout.ActiveDocument.1">
                  <p:embed/>
                </p:oleObj>
              </mc:Choice>
              <mc:Fallback>
                <p:oleObj name="think-cell Slide" r:id="rId4" imgW="383" imgH="384" progId="TCLayout.ActiveDocument.1">
                  <p:embed/>
                  <p:pic>
                    <p:nvPicPr>
                      <p:cNvPr id="5" name="Object 4" hidden="1">
                        <a:extLst>
                          <a:ext uri="{FF2B5EF4-FFF2-40B4-BE49-F238E27FC236}">
                            <a16:creationId xmlns:a16="http://schemas.microsoft.com/office/drawing/2014/main" id="{EDA70131-FD77-4C29-AF13-3FAC35D110B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hasCustomPrompt="1"/>
          </p:nvPr>
        </p:nvSpPr>
        <p:spPr>
          <a:xfrm>
            <a:off x="1524000" y="1122363"/>
            <a:ext cx="9144000" cy="2387600"/>
          </a:xfrm>
          <a:prstGeom prst="rect">
            <a:avLst/>
          </a:prstGeom>
          <a:solidFill>
            <a:schemeClr val="bg1"/>
          </a:solidFill>
        </p:spPr>
        <p:txBody>
          <a:bodyPr vert="horz" lIns="90000" tIns="182880" rIns="91440" bIns="45720" rtlCol="0" anchor="b">
            <a:noAutofit/>
          </a:bodyPr>
          <a:lstStyle>
            <a:lvl1pPr algn="ctr">
              <a:defRPr lang="en-US" sz="4000" b="0" i="0" cap="all" dirty="0">
                <a:latin typeface="Arial Black" panose="020B0604020202020204" pitchFamily="34" charset="0"/>
                <a:cs typeface="Arial Black" panose="020B0604020202020204" pitchFamily="34" charset="0"/>
              </a:defRPr>
            </a:lvl1pPr>
          </a:lstStyle>
          <a:p>
            <a:pPr lvl="0"/>
            <a:r>
              <a:rPr lang="en-US" dirty="0"/>
              <a:t>TITLE</a:t>
            </a:r>
          </a:p>
        </p:txBody>
      </p:sp>
      <p:sp>
        <p:nvSpPr>
          <p:cNvPr id="3" name="Subtitle 2"/>
          <p:cNvSpPr>
            <a:spLocks noGrp="1"/>
          </p:cNvSpPr>
          <p:nvPr>
            <p:ph type="subTitle" idx="1" hasCustomPrompt="1"/>
          </p:nvPr>
        </p:nvSpPr>
        <p:spPr>
          <a:xfrm>
            <a:off x="1524000" y="3602038"/>
            <a:ext cx="9144000" cy="1655762"/>
          </a:xfrm>
          <a:prstGeom prst="rect">
            <a:avLst/>
          </a:prstGeom>
          <a:solidFill>
            <a:schemeClr val="bg1"/>
          </a:solidFill>
        </p:spPr>
        <p:txBody>
          <a:bodyPr vert="horz" lIns="90000" tIns="91440" rIns="91440" bIns="228600" rtlCol="0">
            <a:noAutofit/>
          </a:bodyPr>
          <a:lstStyle>
            <a:lvl1pPr marL="0" indent="0" algn="ctr">
              <a:buNone/>
              <a:defRPr lang="en-US" b="1" cap="all" spc="600" baseline="0" dirty="0">
                <a:latin typeface="Arial" panose="020B0604020202020204" pitchFamily="34" charset="0"/>
                <a:cs typeface="Arial" panose="020B0604020202020204" pitchFamily="34" charset="0"/>
              </a:defRPr>
            </a:lvl1pPr>
          </a:lstStyle>
          <a:p>
            <a:pPr lvl="0"/>
            <a:r>
              <a:rPr lang="en-US" dirty="0"/>
              <a:t>SUB TITLE</a:t>
            </a:r>
          </a:p>
        </p:txBody>
      </p:sp>
      <p:sp>
        <p:nvSpPr>
          <p:cNvPr id="8" name="Footer Placeholder 2">
            <a:extLst>
              <a:ext uri="{FF2B5EF4-FFF2-40B4-BE49-F238E27FC236}">
                <a16:creationId xmlns:a16="http://schemas.microsoft.com/office/drawing/2014/main" id="{01975759-4504-F742-A6BA-C7F3556D356C}"/>
              </a:ext>
            </a:extLst>
          </p:cNvPr>
          <p:cNvSpPr>
            <a:spLocks noGrp="1"/>
          </p:cNvSpPr>
          <p:nvPr>
            <p:ph type="ftr" sz="quarter" idx="14"/>
          </p:nvPr>
        </p:nvSpPr>
        <p:spPr>
          <a:xfrm>
            <a:off x="216030" y="6311900"/>
            <a:ext cx="1589621" cy="357841"/>
          </a:xfrm>
          <a:prstGeom prst="rect">
            <a:avLst/>
          </a:prstGeom>
        </p:spPr>
        <p:txBody>
          <a:bodyPr/>
          <a:lstStyle>
            <a:lvl1pPr>
              <a:defRPr>
                <a:latin typeface="Arial" panose="020B0604020202020204" pitchFamily="34" charset="0"/>
                <a:cs typeface="Arial" panose="020B0604020202020204" pitchFamily="34" charset="0"/>
              </a:defRPr>
            </a:lvl1pPr>
          </a:lstStyle>
          <a:p>
            <a:pPr algn="l"/>
            <a:r>
              <a:rPr lang="en-US" dirty="0"/>
              <a:t>Avient Corporation</a:t>
            </a:r>
          </a:p>
        </p:txBody>
      </p:sp>
      <p:sp>
        <p:nvSpPr>
          <p:cNvPr id="12" name="Slide Number Placeholder 4">
            <a:extLst>
              <a:ext uri="{FF2B5EF4-FFF2-40B4-BE49-F238E27FC236}">
                <a16:creationId xmlns:a16="http://schemas.microsoft.com/office/drawing/2014/main" id="{16242347-7F5B-7643-806A-1B1A9723FDE5}"/>
              </a:ext>
            </a:extLst>
          </p:cNvPr>
          <p:cNvSpPr>
            <a:spLocks noGrp="1"/>
          </p:cNvSpPr>
          <p:nvPr>
            <p:ph type="sldNum" sz="quarter" idx="15"/>
          </p:nvPr>
        </p:nvSpPr>
        <p:spPr>
          <a:xfrm>
            <a:off x="1805651" y="6315597"/>
            <a:ext cx="829235" cy="357841"/>
          </a:xfrm>
          <a:prstGeom prst="rect">
            <a:avLst/>
          </a:prstGeom>
        </p:spPr>
        <p:txBody>
          <a:bodyPr/>
          <a:lstStyle>
            <a:lvl1pPr>
              <a:defRPr>
                <a:latin typeface="Arial" panose="020B0604020202020204" pitchFamily="34" charset="0"/>
                <a:cs typeface="Arial" panose="020B0604020202020204" pitchFamily="34" charset="0"/>
              </a:defRPr>
            </a:lvl1pPr>
          </a:lstStyle>
          <a:p>
            <a:fld id="{DBC18F02-C0F7-464F-8F74-D259916D3F8D}" type="slidenum">
              <a:rPr lang="en-US" smtClean="0"/>
              <a:pPr/>
              <a:t>‹#›</a:t>
            </a:fld>
            <a:endParaRPr lang="en-US" dirty="0"/>
          </a:p>
        </p:txBody>
      </p:sp>
      <p:pic>
        <p:nvPicPr>
          <p:cNvPr id="10" name="Picture 9">
            <a:extLst>
              <a:ext uri="{FF2B5EF4-FFF2-40B4-BE49-F238E27FC236}">
                <a16:creationId xmlns:a16="http://schemas.microsoft.com/office/drawing/2014/main" id="{42CD396E-8DEE-F349-ABA9-30691475C6B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741306" y="6356129"/>
            <a:ext cx="1311796" cy="313612"/>
          </a:xfrm>
          <a:prstGeom prst="rect">
            <a:avLst/>
          </a:prstGeom>
        </p:spPr>
      </p:pic>
    </p:spTree>
    <p:extLst>
      <p:ext uri="{BB962C8B-B14F-4D97-AF65-F5344CB8AC3E}">
        <p14:creationId xmlns:p14="http://schemas.microsoft.com/office/powerpoint/2010/main" val="1849566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2">
            <a:extLst>
              <a:ext uri="{FF2B5EF4-FFF2-40B4-BE49-F238E27FC236}">
                <a16:creationId xmlns:a16="http://schemas.microsoft.com/office/drawing/2014/main" id="{A755C75E-5895-A844-90BF-18396D39B762}"/>
              </a:ext>
            </a:extLst>
          </p:cNvPr>
          <p:cNvSpPr>
            <a:spLocks noGrp="1"/>
          </p:cNvSpPr>
          <p:nvPr>
            <p:ph type="ftr" sz="quarter" idx="14"/>
          </p:nvPr>
        </p:nvSpPr>
        <p:spPr>
          <a:xfrm>
            <a:off x="216030" y="6311900"/>
            <a:ext cx="1589621" cy="357841"/>
          </a:xfrm>
          <a:prstGeom prst="rect">
            <a:avLst/>
          </a:prstGeom>
        </p:spPr>
        <p:txBody>
          <a:bodyPr/>
          <a:lstStyle>
            <a:lvl1pPr>
              <a:defRPr>
                <a:latin typeface="Arial" panose="020B0604020202020204" pitchFamily="34" charset="0"/>
                <a:cs typeface="Arial" panose="020B0604020202020204" pitchFamily="34" charset="0"/>
              </a:defRPr>
            </a:lvl1pPr>
          </a:lstStyle>
          <a:p>
            <a:pPr algn="l"/>
            <a:r>
              <a:rPr lang="en-US" dirty="0"/>
              <a:t>Avient Corporation</a:t>
            </a:r>
          </a:p>
        </p:txBody>
      </p:sp>
      <p:sp>
        <p:nvSpPr>
          <p:cNvPr id="8" name="Slide Number Placeholder 4">
            <a:extLst>
              <a:ext uri="{FF2B5EF4-FFF2-40B4-BE49-F238E27FC236}">
                <a16:creationId xmlns:a16="http://schemas.microsoft.com/office/drawing/2014/main" id="{4F90D596-49EA-7645-AE0F-2640020C9B88}"/>
              </a:ext>
            </a:extLst>
          </p:cNvPr>
          <p:cNvSpPr>
            <a:spLocks noGrp="1"/>
          </p:cNvSpPr>
          <p:nvPr>
            <p:ph type="sldNum" sz="quarter" idx="15"/>
          </p:nvPr>
        </p:nvSpPr>
        <p:spPr>
          <a:xfrm>
            <a:off x="1805651" y="6315597"/>
            <a:ext cx="829235" cy="357841"/>
          </a:xfrm>
          <a:prstGeom prst="rect">
            <a:avLst/>
          </a:prstGeom>
        </p:spPr>
        <p:txBody>
          <a:bodyPr/>
          <a:lstStyle>
            <a:lvl1pPr>
              <a:defRPr>
                <a:latin typeface="Arial" panose="020B0604020202020204" pitchFamily="34" charset="0"/>
                <a:cs typeface="Arial" panose="020B0604020202020204" pitchFamily="34" charset="0"/>
              </a:defRPr>
            </a:lvl1pPr>
          </a:lstStyle>
          <a:p>
            <a:fld id="{DBC18F02-C0F7-464F-8F74-D259916D3F8D}" type="slidenum">
              <a:rPr lang="en-US" smtClean="0"/>
              <a:pPr/>
              <a:t>‹#›</a:t>
            </a:fld>
            <a:endParaRPr lang="en-US" dirty="0"/>
          </a:p>
        </p:txBody>
      </p:sp>
      <p:pic>
        <p:nvPicPr>
          <p:cNvPr id="7" name="Picture 6">
            <a:extLst>
              <a:ext uri="{FF2B5EF4-FFF2-40B4-BE49-F238E27FC236}">
                <a16:creationId xmlns:a16="http://schemas.microsoft.com/office/drawing/2014/main" id="{B5777FD3-2CE4-674C-A106-E8E14DA416A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41306" y="6356129"/>
            <a:ext cx="1311796" cy="313612"/>
          </a:xfrm>
          <a:prstGeom prst="rect">
            <a:avLst/>
          </a:prstGeom>
        </p:spPr>
      </p:pic>
    </p:spTree>
    <p:extLst>
      <p:ext uri="{BB962C8B-B14F-4D97-AF65-F5344CB8AC3E}">
        <p14:creationId xmlns:p14="http://schemas.microsoft.com/office/powerpoint/2010/main" val="3249958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Small Tit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D0C81-CE17-664E-9356-3B29EFEB2738}"/>
              </a:ext>
            </a:extLst>
          </p:cNvPr>
          <p:cNvSpPr>
            <a:spLocks noGrp="1"/>
          </p:cNvSpPr>
          <p:nvPr>
            <p:ph type="title" hasCustomPrompt="1"/>
          </p:nvPr>
        </p:nvSpPr>
        <p:spPr>
          <a:xfrm>
            <a:off x="609601" y="1"/>
            <a:ext cx="10974388" cy="1104899"/>
          </a:xfrm>
        </p:spPr>
        <p:txBody>
          <a:bodyPr anchor="ctr">
            <a:normAutofit/>
          </a:bodyPr>
          <a:lstStyle>
            <a:lvl1pPr algn="ctr">
              <a:defRPr sz="2000" cap="all" baseline="0">
                <a:solidFill>
                  <a:schemeClr val="tx1"/>
                </a:solidFill>
              </a:defRPr>
            </a:lvl1pPr>
          </a:lstStyle>
          <a:p>
            <a:r>
              <a:rPr lang="en-US" dirty="0"/>
              <a:t>Click To Edit Master Title Style</a:t>
            </a:r>
          </a:p>
        </p:txBody>
      </p:sp>
      <p:sp>
        <p:nvSpPr>
          <p:cNvPr id="5" name="Date Placeholder 4">
            <a:extLst>
              <a:ext uri="{FF2B5EF4-FFF2-40B4-BE49-F238E27FC236}">
                <a16:creationId xmlns:a16="http://schemas.microsoft.com/office/drawing/2014/main" id="{A61F25A3-5D0D-7246-B18F-70C2FFD098F9}"/>
              </a:ext>
            </a:extLst>
          </p:cNvPr>
          <p:cNvSpPr>
            <a:spLocks noGrp="1"/>
          </p:cNvSpPr>
          <p:nvPr>
            <p:ph type="dt" sz="half" idx="10"/>
          </p:nvPr>
        </p:nvSpPr>
        <p:spPr/>
        <p:txBody>
          <a:bodyPr/>
          <a:lstStyle/>
          <a:p>
            <a:fld id="{2F24C54D-5130-6C49-AE96-FC72363EB13B}" type="datetime1">
              <a:rPr lang="en-US" smtClean="0"/>
              <a:pPr/>
              <a:t>4/14/23</a:t>
            </a:fld>
            <a:endParaRPr lang="en-US"/>
          </a:p>
        </p:txBody>
      </p:sp>
      <p:sp>
        <p:nvSpPr>
          <p:cNvPr id="6" name="Footer Placeholder 5">
            <a:extLst>
              <a:ext uri="{FF2B5EF4-FFF2-40B4-BE49-F238E27FC236}">
                <a16:creationId xmlns:a16="http://schemas.microsoft.com/office/drawing/2014/main" id="{CEEB7057-BA57-F94B-8C48-95E35ECCDB1A}"/>
              </a:ext>
            </a:extLst>
          </p:cNvPr>
          <p:cNvSpPr>
            <a:spLocks noGrp="1"/>
          </p:cNvSpPr>
          <p:nvPr>
            <p:ph type="ftr" sz="quarter" idx="11"/>
          </p:nvPr>
        </p:nvSpPr>
        <p:spPr/>
        <p:txBody>
          <a:bodyPr/>
          <a:lstStyle/>
          <a:p>
            <a:r>
              <a:rPr lang="en-US"/>
              <a:t>PolyOne Corporation</a:t>
            </a:r>
          </a:p>
        </p:txBody>
      </p:sp>
      <p:sp>
        <p:nvSpPr>
          <p:cNvPr id="7" name="Slide Number Placeholder 6">
            <a:extLst>
              <a:ext uri="{FF2B5EF4-FFF2-40B4-BE49-F238E27FC236}">
                <a16:creationId xmlns:a16="http://schemas.microsoft.com/office/drawing/2014/main" id="{1C6A7D11-26A6-ED4E-9CDA-616D277A57AF}"/>
              </a:ext>
            </a:extLst>
          </p:cNvPr>
          <p:cNvSpPr>
            <a:spLocks noGrp="1"/>
          </p:cNvSpPr>
          <p:nvPr>
            <p:ph type="sldNum" sz="quarter" idx="12"/>
          </p:nvPr>
        </p:nvSpPr>
        <p:spPr/>
        <p:txBody>
          <a:bodyPr/>
          <a:lstStyle/>
          <a:p>
            <a:fld id="{5F128216-8972-8F42-8D7F-CE8038DE63AB}" type="slidenum">
              <a:rPr lang="en-US" smtClean="0"/>
              <a:pPr/>
              <a:t>‹#›</a:t>
            </a:fld>
            <a:endParaRPr lang="en-US"/>
          </a:p>
        </p:txBody>
      </p:sp>
    </p:spTree>
    <p:extLst>
      <p:ext uri="{BB962C8B-B14F-4D97-AF65-F5344CB8AC3E}">
        <p14:creationId xmlns:p14="http://schemas.microsoft.com/office/powerpoint/2010/main" val="2690093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Eco-conscious">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0D93E462-AEE4-8D45-90BE-2082B5C3BD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18936" y="6357429"/>
            <a:ext cx="1307592" cy="312312"/>
          </a:xfrm>
          <a:prstGeom prst="rect">
            <a:avLst/>
          </a:prstGeom>
        </p:spPr>
      </p:pic>
      <p:sp>
        <p:nvSpPr>
          <p:cNvPr id="52" name="Picture Placeholder 51">
            <a:extLst>
              <a:ext uri="{FF2B5EF4-FFF2-40B4-BE49-F238E27FC236}">
                <a16:creationId xmlns:a16="http://schemas.microsoft.com/office/drawing/2014/main" id="{7305E035-6498-7640-8F01-348C70CD7FC0}"/>
              </a:ext>
            </a:extLst>
          </p:cNvPr>
          <p:cNvSpPr>
            <a:spLocks noGrp="1"/>
          </p:cNvSpPr>
          <p:nvPr>
            <p:ph type="pic" sz="quarter" idx="25" hasCustomPrompt="1"/>
          </p:nvPr>
        </p:nvSpPr>
        <p:spPr>
          <a:xfrm>
            <a:off x="0" y="0"/>
            <a:ext cx="6775450" cy="6858000"/>
          </a:xfrm>
        </p:spPr>
        <p:txBody>
          <a:bodyPr/>
          <a:lstStyle>
            <a:lvl1pPr>
              <a:defRPr/>
            </a:lvl1pPr>
          </a:lstStyle>
          <a:p>
            <a:r>
              <a:rPr lang="en-US" dirty="0"/>
              <a:t>Click icon to add photo</a:t>
            </a:r>
          </a:p>
        </p:txBody>
      </p:sp>
      <p:sp>
        <p:nvSpPr>
          <p:cNvPr id="49" name="Footer Placeholder 2">
            <a:extLst>
              <a:ext uri="{FF2B5EF4-FFF2-40B4-BE49-F238E27FC236}">
                <a16:creationId xmlns:a16="http://schemas.microsoft.com/office/drawing/2014/main" id="{2733712F-A726-4546-959A-F288AEA0DB51}"/>
              </a:ext>
            </a:extLst>
          </p:cNvPr>
          <p:cNvSpPr>
            <a:spLocks noGrp="1"/>
          </p:cNvSpPr>
          <p:nvPr>
            <p:ph type="ftr" sz="quarter" idx="23"/>
          </p:nvPr>
        </p:nvSpPr>
        <p:spPr>
          <a:xfrm>
            <a:off x="216030" y="6311900"/>
            <a:ext cx="1589621" cy="357841"/>
          </a:xfrm>
          <a:prstGeom prst="rect">
            <a:avLst/>
          </a:prstGeom>
        </p:spPr>
        <p:txBody>
          <a:bodyPr/>
          <a:lstStyle>
            <a:lvl1pPr>
              <a:defRPr>
                <a:latin typeface="Arial" panose="020B0604020202020204" pitchFamily="34" charset="0"/>
                <a:cs typeface="Arial" panose="020B0604020202020204" pitchFamily="34" charset="0"/>
              </a:defRPr>
            </a:lvl1pPr>
          </a:lstStyle>
          <a:p>
            <a:pPr algn="l"/>
            <a:r>
              <a:rPr lang="en-US" dirty="0" err="1"/>
              <a:t>Avient</a:t>
            </a:r>
            <a:r>
              <a:rPr lang="en-US" dirty="0"/>
              <a:t> Corporation</a:t>
            </a:r>
          </a:p>
        </p:txBody>
      </p:sp>
      <p:sp>
        <p:nvSpPr>
          <p:cNvPr id="50" name="Slide Number Placeholder 4">
            <a:extLst>
              <a:ext uri="{FF2B5EF4-FFF2-40B4-BE49-F238E27FC236}">
                <a16:creationId xmlns:a16="http://schemas.microsoft.com/office/drawing/2014/main" id="{9BB69884-71BC-F947-9EF9-24D4ECD520CC}"/>
              </a:ext>
            </a:extLst>
          </p:cNvPr>
          <p:cNvSpPr>
            <a:spLocks noGrp="1"/>
          </p:cNvSpPr>
          <p:nvPr>
            <p:ph type="sldNum" sz="quarter" idx="24"/>
          </p:nvPr>
        </p:nvSpPr>
        <p:spPr>
          <a:xfrm>
            <a:off x="1805651" y="6315597"/>
            <a:ext cx="829235" cy="357841"/>
          </a:xfrm>
          <a:prstGeom prst="rect">
            <a:avLst/>
          </a:prstGeom>
        </p:spPr>
        <p:txBody>
          <a:bodyPr/>
          <a:lstStyle>
            <a:lvl1pPr>
              <a:defRPr>
                <a:latin typeface="Arial" panose="020B0604020202020204" pitchFamily="34" charset="0"/>
                <a:cs typeface="Arial" panose="020B0604020202020204" pitchFamily="34" charset="0"/>
              </a:defRPr>
            </a:lvl1pPr>
          </a:lstStyle>
          <a:p>
            <a:fld id="{DBC18F02-C0F7-464F-8F74-D259916D3F8D}" type="slidenum">
              <a:rPr lang="en-US" smtClean="0"/>
              <a:pPr/>
              <a:t>‹#›</a:t>
            </a:fld>
            <a:endParaRPr lang="en-US" dirty="0"/>
          </a:p>
        </p:txBody>
      </p:sp>
      <p:sp>
        <p:nvSpPr>
          <p:cNvPr id="30" name="Text Placeholder 29">
            <a:extLst>
              <a:ext uri="{FF2B5EF4-FFF2-40B4-BE49-F238E27FC236}">
                <a16:creationId xmlns:a16="http://schemas.microsoft.com/office/drawing/2014/main" id="{8E3B2164-E466-994D-AA21-4524A37ED1A0}"/>
              </a:ext>
            </a:extLst>
          </p:cNvPr>
          <p:cNvSpPr>
            <a:spLocks noGrp="1"/>
          </p:cNvSpPr>
          <p:nvPr>
            <p:ph type="body" sz="quarter" idx="14" hasCustomPrompt="1"/>
          </p:nvPr>
        </p:nvSpPr>
        <p:spPr>
          <a:xfrm>
            <a:off x="6992223" y="2016736"/>
            <a:ext cx="4766390" cy="287338"/>
          </a:xfrm>
        </p:spPr>
        <p:txBody>
          <a:bodyPr/>
          <a:lstStyle>
            <a:lvl1pPr marL="9525" indent="-9525">
              <a:buNone/>
              <a:tabLst/>
              <a:defRPr sz="1600" b="1" i="0" cap="all" baseline="0"/>
            </a:lvl1pPr>
            <a:lvl2pPr>
              <a:defRPr sz="1600" b="1" i="0" cap="all" baseline="0"/>
            </a:lvl2pPr>
            <a:lvl3pPr>
              <a:defRPr sz="1600" b="1" i="0" cap="all" baseline="0"/>
            </a:lvl3pPr>
            <a:lvl4pPr>
              <a:defRPr sz="1600" b="1" i="0" cap="all" baseline="0"/>
            </a:lvl4pPr>
            <a:lvl5pPr>
              <a:defRPr sz="1600" b="1" i="0" cap="all" baseline="0"/>
            </a:lvl5pPr>
          </a:lstStyle>
          <a:p>
            <a:pPr lvl="0"/>
            <a:r>
              <a:rPr lang="en-US" dirty="0"/>
              <a:t>Product name</a:t>
            </a:r>
          </a:p>
        </p:txBody>
      </p:sp>
      <p:sp>
        <p:nvSpPr>
          <p:cNvPr id="32" name="Text Placeholder 31">
            <a:extLst>
              <a:ext uri="{FF2B5EF4-FFF2-40B4-BE49-F238E27FC236}">
                <a16:creationId xmlns:a16="http://schemas.microsoft.com/office/drawing/2014/main" id="{9B794ABE-E996-4D45-AD3B-92C4F06853AE}"/>
              </a:ext>
            </a:extLst>
          </p:cNvPr>
          <p:cNvSpPr>
            <a:spLocks noGrp="1"/>
          </p:cNvSpPr>
          <p:nvPr userDrawn="1">
            <p:ph type="body" sz="quarter" idx="15" hasCustomPrompt="1"/>
          </p:nvPr>
        </p:nvSpPr>
        <p:spPr>
          <a:xfrm>
            <a:off x="6992223" y="2352496"/>
            <a:ext cx="4766390" cy="600752"/>
          </a:xfrm>
        </p:spPr>
        <p:txBody>
          <a:bodyPr anchor="t"/>
          <a:lstStyle>
            <a:lvl1pPr marL="0" indent="0">
              <a:lnSpc>
                <a:spcPct val="100000"/>
              </a:lnSpc>
              <a:spcBef>
                <a:spcPts val="0"/>
              </a:spcBef>
              <a:buNone/>
              <a:tabLst/>
              <a:defRPr sz="1200" baseline="0">
                <a:solidFill>
                  <a:schemeClr val="tx1"/>
                </a:solidFill>
                <a:latin typeface="+mn-lt"/>
              </a:defRPr>
            </a:lvl1pPr>
            <a:lvl2pPr>
              <a:buNone/>
              <a:defRPr/>
            </a:lvl2pPr>
            <a:lvl3pPr>
              <a:buNone/>
              <a:defRPr/>
            </a:lvl3pPr>
            <a:lvl4pPr>
              <a:buNone/>
              <a:defRPr/>
            </a:lvl4pPr>
            <a:lvl5pPr>
              <a:buNone/>
              <a:defRPr/>
            </a:lvl5pPr>
          </a:lstStyle>
          <a:p>
            <a:pPr lvl="0"/>
            <a:r>
              <a:rPr lang="en-US" dirty="0"/>
              <a:t>Product description</a:t>
            </a:r>
          </a:p>
        </p:txBody>
      </p:sp>
      <p:sp>
        <p:nvSpPr>
          <p:cNvPr id="33" name="Text Placeholder 29">
            <a:extLst>
              <a:ext uri="{FF2B5EF4-FFF2-40B4-BE49-F238E27FC236}">
                <a16:creationId xmlns:a16="http://schemas.microsoft.com/office/drawing/2014/main" id="{AD183E5E-E87A-8649-888E-AA70569FB381}"/>
              </a:ext>
            </a:extLst>
          </p:cNvPr>
          <p:cNvSpPr>
            <a:spLocks noGrp="1"/>
          </p:cNvSpPr>
          <p:nvPr>
            <p:ph type="body" sz="quarter" idx="16" hasCustomPrompt="1"/>
          </p:nvPr>
        </p:nvSpPr>
        <p:spPr>
          <a:xfrm>
            <a:off x="6992223" y="3063167"/>
            <a:ext cx="4766390" cy="283298"/>
          </a:xfrm>
        </p:spPr>
        <p:txBody>
          <a:bodyPr/>
          <a:lstStyle>
            <a:lvl1pPr marL="9525" indent="-9525">
              <a:buNone/>
              <a:tabLst/>
              <a:defRPr sz="1600" b="1" i="0" cap="all" baseline="0"/>
            </a:lvl1pPr>
            <a:lvl2pPr>
              <a:defRPr sz="1600" b="1" i="0" cap="all" baseline="0"/>
            </a:lvl2pPr>
            <a:lvl3pPr>
              <a:defRPr sz="1600" b="1" i="0" cap="all" baseline="0"/>
            </a:lvl3pPr>
            <a:lvl4pPr>
              <a:defRPr sz="1600" b="1" i="0" cap="all" baseline="0"/>
            </a:lvl4pPr>
            <a:lvl5pPr>
              <a:defRPr sz="1600" b="1" i="0" cap="all" baseline="0"/>
            </a:lvl5pPr>
          </a:lstStyle>
          <a:p>
            <a:pPr lvl="0"/>
            <a:r>
              <a:rPr lang="en-US" dirty="0"/>
              <a:t>WHAT IT does</a:t>
            </a:r>
          </a:p>
        </p:txBody>
      </p:sp>
      <p:sp>
        <p:nvSpPr>
          <p:cNvPr id="35" name="Text Placeholder 31">
            <a:extLst>
              <a:ext uri="{FF2B5EF4-FFF2-40B4-BE49-F238E27FC236}">
                <a16:creationId xmlns:a16="http://schemas.microsoft.com/office/drawing/2014/main" id="{6F4F0E30-7238-1E43-951C-745DB07A54ED}"/>
              </a:ext>
            </a:extLst>
          </p:cNvPr>
          <p:cNvSpPr>
            <a:spLocks noGrp="1"/>
          </p:cNvSpPr>
          <p:nvPr>
            <p:ph type="body" sz="quarter" idx="18" hasCustomPrompt="1"/>
          </p:nvPr>
        </p:nvSpPr>
        <p:spPr>
          <a:xfrm>
            <a:off x="6992223" y="3404087"/>
            <a:ext cx="4766390" cy="1400023"/>
          </a:xfrm>
        </p:spPr>
        <p:txBody>
          <a:bodyPr anchor="t"/>
          <a:lstStyle>
            <a:lvl1pPr marL="0" indent="0">
              <a:buNone/>
              <a:tabLst/>
              <a:defRPr sz="1200" baseline="0">
                <a:solidFill>
                  <a:schemeClr val="tx1"/>
                </a:solidFill>
                <a:latin typeface="+mn-lt"/>
              </a:defRPr>
            </a:lvl1pPr>
            <a:lvl2pPr>
              <a:buNone/>
              <a:defRPr/>
            </a:lvl2pPr>
            <a:lvl3pPr>
              <a:buNone/>
              <a:defRPr/>
            </a:lvl3pPr>
            <a:lvl4pPr>
              <a:buNone/>
              <a:defRPr/>
            </a:lvl4pPr>
            <a:lvl5pPr>
              <a:buNone/>
              <a:defRPr/>
            </a:lvl5pPr>
          </a:lstStyle>
          <a:p>
            <a:pPr lvl="0"/>
            <a:r>
              <a:rPr lang="en-US" dirty="0"/>
              <a:t>Detailed items about product</a:t>
            </a:r>
          </a:p>
          <a:p>
            <a:pPr lvl="0"/>
            <a:r>
              <a:rPr lang="en-US" dirty="0"/>
              <a:t>Space between points but no bullet points</a:t>
            </a:r>
          </a:p>
        </p:txBody>
      </p:sp>
      <p:sp>
        <p:nvSpPr>
          <p:cNvPr id="34" name="Text Placeholder 29">
            <a:extLst>
              <a:ext uri="{FF2B5EF4-FFF2-40B4-BE49-F238E27FC236}">
                <a16:creationId xmlns:a16="http://schemas.microsoft.com/office/drawing/2014/main" id="{ABCF0AD8-406D-B742-83A4-341A9F362DD8}"/>
              </a:ext>
            </a:extLst>
          </p:cNvPr>
          <p:cNvSpPr>
            <a:spLocks noGrp="1"/>
          </p:cNvSpPr>
          <p:nvPr>
            <p:ph type="body" sz="quarter" idx="17" hasCustomPrompt="1"/>
          </p:nvPr>
        </p:nvSpPr>
        <p:spPr>
          <a:xfrm>
            <a:off x="6992223" y="4914029"/>
            <a:ext cx="4766390" cy="278592"/>
          </a:xfrm>
        </p:spPr>
        <p:txBody>
          <a:bodyPr/>
          <a:lstStyle>
            <a:lvl1pPr marL="9525" indent="-9525">
              <a:buNone/>
              <a:tabLst/>
              <a:defRPr sz="1600" b="1" i="0" cap="all" baseline="0"/>
            </a:lvl1pPr>
            <a:lvl2pPr>
              <a:defRPr sz="1600" b="1" i="0" cap="all" baseline="0"/>
            </a:lvl2pPr>
            <a:lvl3pPr>
              <a:defRPr sz="1600" b="1" i="0" cap="all" baseline="0"/>
            </a:lvl3pPr>
            <a:lvl4pPr>
              <a:defRPr sz="1600" b="1" i="0" cap="all" baseline="0"/>
            </a:lvl4pPr>
            <a:lvl5pPr>
              <a:defRPr sz="1600" b="1" i="0" cap="all" baseline="0"/>
            </a:lvl5pPr>
          </a:lstStyle>
          <a:p>
            <a:pPr lvl="0"/>
            <a:r>
              <a:rPr lang="en-US" dirty="0"/>
              <a:t>Processes</a:t>
            </a:r>
          </a:p>
        </p:txBody>
      </p:sp>
      <p:sp>
        <p:nvSpPr>
          <p:cNvPr id="36" name="Text Placeholder 31">
            <a:extLst>
              <a:ext uri="{FF2B5EF4-FFF2-40B4-BE49-F238E27FC236}">
                <a16:creationId xmlns:a16="http://schemas.microsoft.com/office/drawing/2014/main" id="{FF804FEA-5374-934E-80F9-69C31DCB70DF}"/>
              </a:ext>
            </a:extLst>
          </p:cNvPr>
          <p:cNvSpPr>
            <a:spLocks noGrp="1"/>
          </p:cNvSpPr>
          <p:nvPr>
            <p:ph type="body" sz="quarter" idx="19" hasCustomPrompt="1"/>
          </p:nvPr>
        </p:nvSpPr>
        <p:spPr>
          <a:xfrm>
            <a:off x="6992223" y="5258989"/>
            <a:ext cx="4766390" cy="312312"/>
          </a:xfrm>
        </p:spPr>
        <p:txBody>
          <a:bodyPr anchor="t"/>
          <a:lstStyle>
            <a:lvl1pPr marL="9525" indent="-9525">
              <a:buNone/>
              <a:tabLst/>
              <a:defRPr sz="1200" baseline="0">
                <a:solidFill>
                  <a:schemeClr val="tx1"/>
                </a:solidFill>
                <a:latin typeface="+mn-lt"/>
              </a:defRPr>
            </a:lvl1pPr>
            <a:lvl2pPr>
              <a:buNone/>
              <a:defRPr/>
            </a:lvl2pPr>
            <a:lvl3pPr>
              <a:buNone/>
              <a:defRPr/>
            </a:lvl3pPr>
            <a:lvl4pPr>
              <a:buNone/>
              <a:defRPr/>
            </a:lvl4pPr>
            <a:lvl5pPr>
              <a:buNone/>
              <a:defRPr/>
            </a:lvl5pPr>
          </a:lstStyle>
          <a:p>
            <a:pPr lvl="0"/>
            <a:r>
              <a:rPr lang="en-US" dirty="0"/>
              <a:t>List processes here, comma separator</a:t>
            </a:r>
          </a:p>
        </p:txBody>
      </p:sp>
      <p:sp>
        <p:nvSpPr>
          <p:cNvPr id="48" name="Text Placeholder 41">
            <a:extLst>
              <a:ext uri="{FF2B5EF4-FFF2-40B4-BE49-F238E27FC236}">
                <a16:creationId xmlns:a16="http://schemas.microsoft.com/office/drawing/2014/main" id="{BC198772-51EF-A549-A963-7A474D27AF75}"/>
              </a:ext>
            </a:extLst>
          </p:cNvPr>
          <p:cNvSpPr>
            <a:spLocks noGrp="1"/>
          </p:cNvSpPr>
          <p:nvPr>
            <p:ph type="body" sz="quarter" idx="22" hasCustomPrompt="1"/>
          </p:nvPr>
        </p:nvSpPr>
        <p:spPr>
          <a:xfrm>
            <a:off x="3374136" y="4087368"/>
            <a:ext cx="3401568" cy="2161245"/>
          </a:xfrm>
          <a:solidFill>
            <a:schemeClr val="accent2">
              <a:alpha val="80000"/>
            </a:schemeClr>
          </a:solidFill>
        </p:spPr>
        <p:txBody>
          <a:bodyPr tIns="182880"/>
          <a:lstStyle>
            <a:lvl1pPr marL="466725" indent="-333375">
              <a:lnSpc>
                <a:spcPct val="100000"/>
              </a:lnSpc>
              <a:spcBef>
                <a:spcPts val="1400"/>
              </a:spcBef>
              <a:spcAft>
                <a:spcPts val="400"/>
              </a:spcAft>
              <a:buNone/>
              <a:tabLst/>
              <a:defRPr sz="1800" b="1" cap="all" baseline="0">
                <a:solidFill>
                  <a:schemeClr val="bg1"/>
                </a:solidFill>
              </a:defRPr>
            </a:lvl1pPr>
            <a:lvl2pPr marL="122238" indent="0">
              <a:lnSpc>
                <a:spcPct val="100000"/>
              </a:lnSpc>
              <a:spcBef>
                <a:spcPts val="800"/>
              </a:spcBef>
              <a:spcAft>
                <a:spcPts val="0"/>
              </a:spcAft>
              <a:buNone/>
              <a:tabLst/>
              <a:defRPr sz="1200">
                <a:solidFill>
                  <a:schemeClr val="bg1"/>
                </a:solidFill>
              </a:defRPr>
            </a:lvl2pPr>
            <a:lvl3pPr marL="288925" indent="-166688">
              <a:lnSpc>
                <a:spcPct val="100000"/>
              </a:lnSpc>
              <a:spcBef>
                <a:spcPts val="800"/>
              </a:spcBef>
              <a:spcAft>
                <a:spcPts val="0"/>
              </a:spcAft>
              <a:tabLst/>
              <a:defRPr sz="1200">
                <a:solidFill>
                  <a:schemeClr val="bg1"/>
                </a:solidFill>
              </a:defRPr>
            </a:lvl3pPr>
          </a:lstStyle>
          <a:p>
            <a:pPr lvl="0"/>
            <a:r>
              <a:rPr lang="en-US" dirty="0"/>
              <a:t> </a:t>
            </a:r>
          </a:p>
        </p:txBody>
      </p:sp>
      <p:sp>
        <p:nvSpPr>
          <p:cNvPr id="9" name="Text Placeholder 8">
            <a:extLst>
              <a:ext uri="{FF2B5EF4-FFF2-40B4-BE49-F238E27FC236}">
                <a16:creationId xmlns:a16="http://schemas.microsoft.com/office/drawing/2014/main" id="{3CA65974-3455-B44A-8935-77141DAD6953}"/>
              </a:ext>
            </a:extLst>
          </p:cNvPr>
          <p:cNvSpPr>
            <a:spLocks noGrp="1"/>
          </p:cNvSpPr>
          <p:nvPr>
            <p:ph type="body" sz="quarter" idx="27" hasCustomPrompt="1"/>
          </p:nvPr>
        </p:nvSpPr>
        <p:spPr>
          <a:xfrm>
            <a:off x="3495675" y="4257185"/>
            <a:ext cx="3195638" cy="341313"/>
          </a:xfrm>
        </p:spPr>
        <p:txBody>
          <a:bodyPr/>
          <a:lstStyle>
            <a:lvl1pPr>
              <a:buNone/>
              <a:defRPr lang="en-US" sz="1800" b="1" i="0" kern="1200" cap="all" baseline="0" dirty="0" smtClean="0">
                <a:solidFill>
                  <a:schemeClr val="bg1"/>
                </a:solidFill>
                <a:latin typeface="Arial" panose="020B0604020202020204" pitchFamily="34" charset="0"/>
                <a:ea typeface="+mn-ea"/>
                <a:cs typeface="Arial" panose="020B0604020202020204" pitchFamily="34" charset="0"/>
              </a:defRPr>
            </a:lvl1pPr>
          </a:lstStyle>
          <a:p>
            <a:pPr lvl="0"/>
            <a:r>
              <a:rPr lang="en-US" dirty="0"/>
              <a:t>sustainability</a:t>
            </a:r>
          </a:p>
        </p:txBody>
      </p:sp>
      <p:sp>
        <p:nvSpPr>
          <p:cNvPr id="41" name="Text Placeholder 12">
            <a:extLst>
              <a:ext uri="{FF2B5EF4-FFF2-40B4-BE49-F238E27FC236}">
                <a16:creationId xmlns:a16="http://schemas.microsoft.com/office/drawing/2014/main" id="{1A4749D3-6A25-9345-9635-4D7C9CAFF6A3}"/>
              </a:ext>
            </a:extLst>
          </p:cNvPr>
          <p:cNvSpPr>
            <a:spLocks noGrp="1"/>
          </p:cNvSpPr>
          <p:nvPr>
            <p:ph type="body" sz="quarter" idx="28" hasCustomPrompt="1"/>
          </p:nvPr>
        </p:nvSpPr>
        <p:spPr>
          <a:xfrm>
            <a:off x="3495675" y="4641922"/>
            <a:ext cx="3195638" cy="1298672"/>
          </a:xfrm>
        </p:spPr>
        <p:txBody>
          <a:bodyPr/>
          <a:lstStyle>
            <a:lvl1pPr marL="11113" indent="-11113">
              <a:lnSpc>
                <a:spcPct val="100000"/>
              </a:lnSpc>
              <a:spcBef>
                <a:spcPts val="800"/>
              </a:spcBef>
              <a:buNone/>
              <a:tabLst/>
              <a:defRPr sz="1200" baseline="0">
                <a:solidFill>
                  <a:schemeClr val="bg1"/>
                </a:solidFill>
              </a:defRPr>
            </a:lvl1pPr>
            <a:lvl2pPr marL="174625" indent="-166688">
              <a:lnSpc>
                <a:spcPct val="100000"/>
              </a:lnSpc>
              <a:spcBef>
                <a:spcPts val="800"/>
              </a:spcBef>
              <a:tabLst/>
              <a:defRPr sz="1200" baseline="0">
                <a:solidFill>
                  <a:schemeClr val="bg1"/>
                </a:solidFill>
              </a:defRPr>
            </a:lvl2pPr>
            <a:lvl3pPr marL="349250" indent="-157163">
              <a:lnSpc>
                <a:spcPct val="100000"/>
              </a:lnSpc>
              <a:spcBef>
                <a:spcPts val="800"/>
              </a:spcBef>
              <a:tabLst/>
              <a:defRPr sz="1200" baseline="0">
                <a:solidFill>
                  <a:schemeClr val="bg1"/>
                </a:solidFill>
              </a:defRPr>
            </a:lvl3pPr>
            <a:lvl4pPr>
              <a:lnSpc>
                <a:spcPct val="100000"/>
              </a:lnSpc>
              <a:spcBef>
                <a:spcPts val="800"/>
              </a:spcBef>
              <a:defRPr sz="1200" baseline="0">
                <a:solidFill>
                  <a:schemeClr val="bg1"/>
                </a:solidFill>
              </a:defRPr>
            </a:lvl4pPr>
            <a:lvl5pPr>
              <a:spcBef>
                <a:spcPts val="800"/>
              </a:spcBef>
              <a:defRPr sz="1200" baseline="0">
                <a:solidFill>
                  <a:schemeClr val="bg1"/>
                </a:solidFill>
              </a:defRPr>
            </a:lvl5pPr>
          </a:lstStyle>
          <a:p>
            <a:pPr lvl="0"/>
            <a:r>
              <a:rPr lang="en-US" dirty="0"/>
              <a:t>Click to replace</a:t>
            </a:r>
          </a:p>
          <a:p>
            <a:pPr lvl="1"/>
            <a:r>
              <a:rPr lang="en-US" dirty="0"/>
              <a:t>Use indent or tab for bullet</a:t>
            </a:r>
          </a:p>
          <a:p>
            <a:pPr lvl="2"/>
            <a:r>
              <a:rPr lang="en-US" dirty="0"/>
              <a:t>next level</a:t>
            </a:r>
          </a:p>
        </p:txBody>
      </p:sp>
      <p:sp>
        <p:nvSpPr>
          <p:cNvPr id="29" name="TextBox 28">
            <a:extLst>
              <a:ext uri="{FF2B5EF4-FFF2-40B4-BE49-F238E27FC236}">
                <a16:creationId xmlns:a16="http://schemas.microsoft.com/office/drawing/2014/main" id="{CEE1C3B0-A197-984D-9044-041A5BDE9515}"/>
              </a:ext>
            </a:extLst>
          </p:cNvPr>
          <p:cNvSpPr txBox="1"/>
          <p:nvPr userDrawn="1"/>
        </p:nvSpPr>
        <p:spPr>
          <a:xfrm>
            <a:off x="119044" y="4213762"/>
            <a:ext cx="3084232" cy="1600438"/>
          </a:xfrm>
          <a:prstGeom prst="rect">
            <a:avLst/>
          </a:prstGeom>
          <a:noFill/>
        </p:spPr>
        <p:txBody>
          <a:bodyPr wrap="square" rtlCol="0">
            <a:spAutoFit/>
          </a:bodyPr>
          <a:lstStyle/>
          <a:p>
            <a:pPr>
              <a:spcAft>
                <a:spcPts val="800"/>
              </a:spcAft>
            </a:pPr>
            <a:r>
              <a:rPr lang="en-US" b="1" dirty="0">
                <a:solidFill>
                  <a:schemeClr val="bg1"/>
                </a:solidFill>
              </a:rPr>
              <a:t>IMPACT</a:t>
            </a:r>
          </a:p>
          <a:p>
            <a:pPr>
              <a:spcAft>
                <a:spcPts val="800"/>
              </a:spcAft>
            </a:pPr>
            <a:r>
              <a:rPr lang="en-US" sz="1200" dirty="0">
                <a:solidFill>
                  <a:schemeClr val="bg1"/>
                </a:solidFill>
              </a:rPr>
              <a:t>Developed to be compatible with high speed processing</a:t>
            </a:r>
          </a:p>
          <a:p>
            <a:pPr>
              <a:spcAft>
                <a:spcPts val="800"/>
              </a:spcAft>
            </a:pPr>
            <a:r>
              <a:rPr lang="en-US" sz="1200" dirty="0">
                <a:solidFill>
                  <a:schemeClr val="bg1"/>
                </a:solidFill>
              </a:rPr>
              <a:t>Customization gives designers and innovators an edge</a:t>
            </a:r>
          </a:p>
          <a:p>
            <a:pPr>
              <a:spcAft>
                <a:spcPts val="800"/>
              </a:spcAft>
            </a:pPr>
            <a:endParaRPr lang="en-US" sz="1200" dirty="0">
              <a:solidFill>
                <a:schemeClr val="bg1"/>
              </a:solidFill>
            </a:endParaRPr>
          </a:p>
        </p:txBody>
      </p:sp>
      <p:sp>
        <p:nvSpPr>
          <p:cNvPr id="31" name="Text Placeholder 41">
            <a:extLst>
              <a:ext uri="{FF2B5EF4-FFF2-40B4-BE49-F238E27FC236}">
                <a16:creationId xmlns:a16="http://schemas.microsoft.com/office/drawing/2014/main" id="{BB4C9F65-E22A-A947-AF91-16961DA71E26}"/>
              </a:ext>
            </a:extLst>
          </p:cNvPr>
          <p:cNvSpPr>
            <a:spLocks noGrp="1"/>
          </p:cNvSpPr>
          <p:nvPr>
            <p:ph type="body" sz="quarter" idx="29" hasCustomPrompt="1"/>
          </p:nvPr>
        </p:nvSpPr>
        <p:spPr>
          <a:xfrm>
            <a:off x="0" y="4087368"/>
            <a:ext cx="3374070" cy="2161245"/>
          </a:xfrm>
          <a:solidFill>
            <a:srgbClr val="FFFFFF">
              <a:alpha val="80000"/>
            </a:srgbClr>
          </a:solidFill>
        </p:spPr>
        <p:txBody>
          <a:bodyPr tIns="182880"/>
          <a:lstStyle>
            <a:lvl1pPr marL="466725" indent="-333375">
              <a:lnSpc>
                <a:spcPct val="100000"/>
              </a:lnSpc>
              <a:spcBef>
                <a:spcPts val="1400"/>
              </a:spcBef>
              <a:spcAft>
                <a:spcPts val="400"/>
              </a:spcAft>
              <a:buNone/>
              <a:tabLst/>
              <a:defRPr sz="1800" b="1" cap="all" baseline="0">
                <a:solidFill>
                  <a:schemeClr val="bg1"/>
                </a:solidFill>
              </a:defRPr>
            </a:lvl1pPr>
            <a:lvl2pPr marL="122238" indent="0">
              <a:lnSpc>
                <a:spcPct val="100000"/>
              </a:lnSpc>
              <a:spcBef>
                <a:spcPts val="800"/>
              </a:spcBef>
              <a:spcAft>
                <a:spcPts val="0"/>
              </a:spcAft>
              <a:buNone/>
              <a:tabLst/>
              <a:defRPr sz="1200">
                <a:solidFill>
                  <a:schemeClr val="bg1"/>
                </a:solidFill>
              </a:defRPr>
            </a:lvl2pPr>
            <a:lvl3pPr marL="288925" indent="-166688">
              <a:lnSpc>
                <a:spcPct val="100000"/>
              </a:lnSpc>
              <a:spcBef>
                <a:spcPts val="800"/>
              </a:spcBef>
              <a:spcAft>
                <a:spcPts val="0"/>
              </a:spcAft>
              <a:tabLst/>
              <a:defRPr sz="1200">
                <a:solidFill>
                  <a:schemeClr val="bg1"/>
                </a:solidFill>
              </a:defRPr>
            </a:lvl3pPr>
          </a:lstStyle>
          <a:p>
            <a:pPr lvl="0"/>
            <a:r>
              <a:rPr lang="en-US" dirty="0"/>
              <a:t> </a:t>
            </a:r>
          </a:p>
        </p:txBody>
      </p:sp>
      <p:sp>
        <p:nvSpPr>
          <p:cNvPr id="39" name="Text Placeholder 8">
            <a:extLst>
              <a:ext uri="{FF2B5EF4-FFF2-40B4-BE49-F238E27FC236}">
                <a16:creationId xmlns:a16="http://schemas.microsoft.com/office/drawing/2014/main" id="{A75FAB53-65EA-5B41-8345-0B7D7E073B99}"/>
              </a:ext>
            </a:extLst>
          </p:cNvPr>
          <p:cNvSpPr>
            <a:spLocks noGrp="1"/>
          </p:cNvSpPr>
          <p:nvPr>
            <p:ph type="body" sz="quarter" idx="30" hasCustomPrompt="1"/>
          </p:nvPr>
        </p:nvSpPr>
        <p:spPr>
          <a:xfrm>
            <a:off x="119873" y="4257185"/>
            <a:ext cx="3169805" cy="341313"/>
          </a:xfrm>
        </p:spPr>
        <p:txBody>
          <a:bodyPr/>
          <a:lstStyle>
            <a:lvl1pPr>
              <a:buNone/>
              <a:defRPr lang="en-US" sz="1800" b="1" i="0" kern="1200" cap="all" baseline="0" dirty="0" smtClean="0">
                <a:solidFill>
                  <a:schemeClr val="tx1"/>
                </a:solidFill>
                <a:latin typeface="Arial" panose="020B0604020202020204" pitchFamily="34" charset="0"/>
                <a:ea typeface="+mn-ea"/>
                <a:cs typeface="Arial" panose="020B0604020202020204" pitchFamily="34" charset="0"/>
              </a:defRPr>
            </a:lvl1pPr>
          </a:lstStyle>
          <a:p>
            <a:pPr lvl="0"/>
            <a:r>
              <a:rPr lang="en-US" dirty="0"/>
              <a:t>possibilities</a:t>
            </a:r>
          </a:p>
        </p:txBody>
      </p:sp>
      <p:sp>
        <p:nvSpPr>
          <p:cNvPr id="40" name="Text Placeholder 12">
            <a:extLst>
              <a:ext uri="{FF2B5EF4-FFF2-40B4-BE49-F238E27FC236}">
                <a16:creationId xmlns:a16="http://schemas.microsoft.com/office/drawing/2014/main" id="{2D2472FF-ECF6-C846-9F5A-497A05E39300}"/>
              </a:ext>
            </a:extLst>
          </p:cNvPr>
          <p:cNvSpPr>
            <a:spLocks noGrp="1"/>
          </p:cNvSpPr>
          <p:nvPr>
            <p:ph type="body" sz="quarter" idx="31" hasCustomPrompt="1"/>
          </p:nvPr>
        </p:nvSpPr>
        <p:spPr>
          <a:xfrm>
            <a:off x="119873" y="4641922"/>
            <a:ext cx="3169805" cy="1298672"/>
          </a:xfrm>
        </p:spPr>
        <p:txBody>
          <a:bodyPr/>
          <a:lstStyle>
            <a:lvl1pPr marL="11113" indent="-11113">
              <a:lnSpc>
                <a:spcPct val="100000"/>
              </a:lnSpc>
              <a:spcBef>
                <a:spcPts val="800"/>
              </a:spcBef>
              <a:buNone/>
              <a:tabLst/>
              <a:defRPr sz="1200" baseline="0">
                <a:solidFill>
                  <a:schemeClr val="tx1"/>
                </a:solidFill>
              </a:defRPr>
            </a:lvl1pPr>
            <a:lvl2pPr marL="234950" indent="-164592">
              <a:lnSpc>
                <a:spcPct val="100000"/>
              </a:lnSpc>
              <a:spcBef>
                <a:spcPts val="800"/>
              </a:spcBef>
              <a:tabLst/>
              <a:defRPr lang="en-US" sz="1200" kern="1200" baseline="0" dirty="0" smtClean="0">
                <a:solidFill>
                  <a:schemeClr val="tx1"/>
                </a:solidFill>
                <a:latin typeface="Arial" panose="020B0604020202020204" pitchFamily="34" charset="0"/>
                <a:ea typeface="+mn-ea"/>
                <a:cs typeface="Arial" panose="020B0604020202020204" pitchFamily="34" charset="0"/>
              </a:defRPr>
            </a:lvl2pPr>
            <a:lvl3pPr marL="577850" indent="-228600">
              <a:lnSpc>
                <a:spcPct val="100000"/>
              </a:lnSpc>
              <a:spcBef>
                <a:spcPts val="800"/>
              </a:spcBef>
              <a:tabLst/>
              <a:defRPr lang="en-US" sz="1200" kern="1200" baseline="0" dirty="0">
                <a:solidFill>
                  <a:schemeClr val="tx1"/>
                </a:solidFill>
                <a:latin typeface="Arial" panose="020B0604020202020204" pitchFamily="34" charset="0"/>
                <a:ea typeface="+mn-ea"/>
                <a:cs typeface="Arial" panose="020B0604020202020204" pitchFamily="34" charset="0"/>
              </a:defRPr>
            </a:lvl3pPr>
            <a:lvl4pPr>
              <a:lnSpc>
                <a:spcPct val="100000"/>
              </a:lnSpc>
              <a:spcBef>
                <a:spcPts val="800"/>
              </a:spcBef>
              <a:defRPr sz="1200" baseline="0">
                <a:solidFill>
                  <a:schemeClr val="bg1"/>
                </a:solidFill>
              </a:defRPr>
            </a:lvl4pPr>
            <a:lvl5pPr>
              <a:spcBef>
                <a:spcPts val="800"/>
              </a:spcBef>
              <a:defRPr sz="1200" baseline="0">
                <a:solidFill>
                  <a:schemeClr val="bg1"/>
                </a:solidFill>
              </a:defRPr>
            </a:lvl5pPr>
          </a:lstStyle>
          <a:p>
            <a:pPr lvl="0"/>
            <a:r>
              <a:rPr lang="en-US" dirty="0"/>
              <a:t>Click to replace</a:t>
            </a:r>
          </a:p>
          <a:p>
            <a:pPr marL="174625" lvl="1" indent="-166688" algn="l" defTabSz="914400" rtl="0" eaLnBrk="1" latinLnBrk="0" hangingPunct="1">
              <a:lnSpc>
                <a:spcPct val="100000"/>
              </a:lnSpc>
              <a:spcBef>
                <a:spcPts val="800"/>
              </a:spcBef>
              <a:buFont typeface="Arial" panose="020B0604020202020204" pitchFamily="34" charset="0"/>
              <a:buChar char="•"/>
              <a:tabLst/>
            </a:pPr>
            <a:r>
              <a:rPr lang="en-US" dirty="0"/>
              <a:t>Use indent or tab for bullet</a:t>
            </a:r>
          </a:p>
          <a:p>
            <a:pPr marL="349250" lvl="2" indent="-157163" algn="l" defTabSz="914400" rtl="0" eaLnBrk="1" latinLnBrk="0" hangingPunct="1">
              <a:lnSpc>
                <a:spcPct val="100000"/>
              </a:lnSpc>
              <a:spcBef>
                <a:spcPts val="800"/>
              </a:spcBef>
              <a:buFont typeface="Arial" panose="020B0604020202020204" pitchFamily="34" charset="0"/>
              <a:buChar char="•"/>
              <a:tabLst/>
            </a:pPr>
            <a:r>
              <a:rPr lang="en-US" dirty="0"/>
              <a:t>next level</a:t>
            </a:r>
          </a:p>
        </p:txBody>
      </p:sp>
      <p:pic>
        <p:nvPicPr>
          <p:cNvPr id="22" name="Picture 21">
            <a:extLst>
              <a:ext uri="{FF2B5EF4-FFF2-40B4-BE49-F238E27FC236}">
                <a16:creationId xmlns:a16="http://schemas.microsoft.com/office/drawing/2014/main" id="{0A48705E-820D-8846-8307-D43E4888B446}"/>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6820792" y="5852160"/>
            <a:ext cx="2331720" cy="777240"/>
          </a:xfrm>
          <a:prstGeom prst="rect">
            <a:avLst/>
          </a:prstGeom>
        </p:spPr>
      </p:pic>
      <p:sp>
        <p:nvSpPr>
          <p:cNvPr id="28" name="Text Placeholder 27">
            <a:extLst>
              <a:ext uri="{FF2B5EF4-FFF2-40B4-BE49-F238E27FC236}">
                <a16:creationId xmlns:a16="http://schemas.microsoft.com/office/drawing/2014/main" id="{6CFB2385-8183-F045-B6B7-18EEB674F5D6}"/>
              </a:ext>
            </a:extLst>
          </p:cNvPr>
          <p:cNvSpPr>
            <a:spLocks noGrp="1"/>
          </p:cNvSpPr>
          <p:nvPr userDrawn="1">
            <p:ph type="body" sz="quarter" idx="13" hasCustomPrompt="1"/>
          </p:nvPr>
        </p:nvSpPr>
        <p:spPr>
          <a:xfrm>
            <a:off x="1600198" y="420624"/>
            <a:ext cx="10158415" cy="1261872"/>
          </a:xfrm>
          <a:solidFill>
            <a:schemeClr val="bg1"/>
          </a:solidFill>
        </p:spPr>
        <p:txBody>
          <a:bodyPr anchor="ctr"/>
          <a:lstStyle>
            <a:lvl1pPr marL="404813" indent="0">
              <a:buNone/>
              <a:tabLst/>
              <a:defRPr lang="en-US" sz="3200" kern="1200" cap="all" spc="600" baseline="0" dirty="0">
                <a:solidFill>
                  <a:schemeClr val="bg1">
                    <a:lumMod val="65000"/>
                  </a:schemeClr>
                </a:solidFill>
                <a:latin typeface="Arial Black" panose="020B0A04020102020204" pitchFamily="34" charset="0"/>
                <a:ea typeface="+mj-ea"/>
                <a:cs typeface="+mj-cs"/>
              </a:defRPr>
            </a:lvl1pPr>
            <a:lvl2pPr>
              <a:defRPr sz="3200" b="1" i="0" cap="all" spc="600" baseline="0">
                <a:solidFill>
                  <a:schemeClr val="tx2"/>
                </a:solidFill>
              </a:defRPr>
            </a:lvl2pPr>
            <a:lvl3pPr>
              <a:defRPr sz="3200" b="1" i="0" cap="all" spc="600" baseline="0">
                <a:solidFill>
                  <a:schemeClr val="tx2"/>
                </a:solidFill>
              </a:defRPr>
            </a:lvl3pPr>
            <a:lvl4pPr>
              <a:defRPr sz="3200" b="1" i="0" cap="all" spc="600" baseline="0">
                <a:solidFill>
                  <a:schemeClr val="tx2"/>
                </a:solidFill>
              </a:defRPr>
            </a:lvl4pPr>
            <a:lvl5pPr>
              <a:defRPr sz="3200" b="1" i="0" cap="all" spc="600" baseline="0">
                <a:solidFill>
                  <a:schemeClr val="tx2"/>
                </a:solidFill>
              </a:defRPr>
            </a:lvl5pPr>
          </a:lstStyle>
          <a:p>
            <a:pPr lvl="0"/>
            <a:r>
              <a:rPr lang="en-US" dirty="0"/>
              <a:t>Technology title</a:t>
            </a:r>
          </a:p>
        </p:txBody>
      </p:sp>
    </p:spTree>
    <p:custDataLst>
      <p:tags r:id="rId1"/>
    </p:custDataLst>
    <p:extLst>
      <p:ext uri="{BB962C8B-B14F-4D97-AF65-F5344CB8AC3E}">
        <p14:creationId xmlns:p14="http://schemas.microsoft.com/office/powerpoint/2010/main" val="3541357361"/>
      </p:ext>
    </p:extLst>
  </p:cSld>
  <p:clrMapOvr>
    <a:masterClrMapping/>
  </p:clrMapOvr>
  <p:extLst>
    <p:ext uri="{DCECCB84-F9BA-43D5-87BE-67443E8EF086}">
      <p15:sldGuideLst xmlns:p15="http://schemas.microsoft.com/office/powerpoint/2012/main">
        <p15:guide id="1" pos="4392">
          <p15:clr>
            <a:srgbClr val="FBAE40"/>
          </p15:clr>
        </p15:guide>
        <p15:guide id="2" pos="6000">
          <p15:clr>
            <a:srgbClr val="FBAE40"/>
          </p15:clr>
        </p15:guide>
        <p15:guide id="4" orient="horz" pos="424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napshot_Large">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2E990E56-9A78-E049-84B0-A6D7772008A9}"/>
              </a:ext>
            </a:extLst>
          </p:cNvPr>
          <p:cNvSpPr>
            <a:spLocks noGrp="1"/>
          </p:cNvSpPr>
          <p:nvPr>
            <p:ph type="pic" sz="quarter" idx="13"/>
          </p:nvPr>
        </p:nvSpPr>
        <p:spPr>
          <a:xfrm>
            <a:off x="-1524" y="0"/>
            <a:ext cx="6781800" cy="6858000"/>
          </a:xfrm>
          <a:prstGeom prst="rect">
            <a:avLst/>
          </a:prstGeom>
          <a:solidFill>
            <a:schemeClr val="bg1">
              <a:lumMod val="95000"/>
            </a:schemeClr>
          </a:solidFill>
        </p:spPr>
        <p:txBody>
          <a:bodyPr anchor="ctr"/>
          <a:lstStyle>
            <a:lvl1pPr marL="0" indent="0" algn="ctr">
              <a:buNone/>
              <a:defRPr>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6" name="Title 1">
            <a:extLst>
              <a:ext uri="{FF2B5EF4-FFF2-40B4-BE49-F238E27FC236}">
                <a16:creationId xmlns:a16="http://schemas.microsoft.com/office/drawing/2014/main" id="{E9C05F78-CB38-3343-A33E-727B9556330F}"/>
              </a:ext>
            </a:extLst>
          </p:cNvPr>
          <p:cNvSpPr>
            <a:spLocks noGrp="1"/>
          </p:cNvSpPr>
          <p:nvPr>
            <p:ph type="title" hasCustomPrompt="1"/>
          </p:nvPr>
        </p:nvSpPr>
        <p:spPr>
          <a:xfrm>
            <a:off x="1724629" y="399154"/>
            <a:ext cx="10467372" cy="1201045"/>
          </a:xfrm>
          <a:prstGeom prst="rect">
            <a:avLst/>
          </a:prstGeom>
          <a:solidFill>
            <a:schemeClr val="bg1"/>
          </a:solidFill>
        </p:spPr>
        <p:txBody>
          <a:bodyPr lIns="182880" anchor="ctr" anchorCtr="0">
            <a:noAutofit/>
          </a:bodyPr>
          <a:lstStyle>
            <a:lvl1pPr marL="274320" algn="l">
              <a:defRPr sz="4200" b="1" i="0" cap="all" baseline="0">
                <a:solidFill>
                  <a:schemeClr val="tx1">
                    <a:lumMod val="65000"/>
                    <a:lumOff val="35000"/>
                  </a:schemeClr>
                </a:solidFill>
                <a:latin typeface="Arial Black" panose="020B0604020202020204" pitchFamily="34" charset="0"/>
                <a:cs typeface="Arial Black" panose="020B0604020202020204" pitchFamily="34" charset="0"/>
              </a:defRPr>
            </a:lvl1pPr>
          </a:lstStyle>
          <a:p>
            <a:r>
              <a:rPr lang="en-US" dirty="0"/>
              <a:t>Title</a:t>
            </a:r>
          </a:p>
        </p:txBody>
      </p:sp>
      <p:sp>
        <p:nvSpPr>
          <p:cNvPr id="10" name="Text Placeholder 4">
            <a:extLst>
              <a:ext uri="{FF2B5EF4-FFF2-40B4-BE49-F238E27FC236}">
                <a16:creationId xmlns:a16="http://schemas.microsoft.com/office/drawing/2014/main" id="{1F75B686-3576-704C-85B1-E86CE2C1ACC6}"/>
              </a:ext>
            </a:extLst>
          </p:cNvPr>
          <p:cNvSpPr>
            <a:spLocks noGrp="1"/>
          </p:cNvSpPr>
          <p:nvPr>
            <p:ph type="body" sz="quarter" idx="16"/>
          </p:nvPr>
        </p:nvSpPr>
        <p:spPr>
          <a:xfrm>
            <a:off x="3389376" y="3343865"/>
            <a:ext cx="3392424" cy="2779776"/>
          </a:xfrm>
          <a:solidFill>
            <a:srgbClr val="0080E0"/>
          </a:solidFill>
        </p:spPr>
        <p:txBody>
          <a:bodyPr>
            <a:noAutofit/>
          </a:bodyPr>
          <a:lstStyle>
            <a:lvl1pPr>
              <a:defRPr sz="1600" b="1">
                <a:solidFill>
                  <a:schemeClr val="bg1"/>
                </a:solidFill>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Edit Master text styles</a:t>
            </a:r>
          </a:p>
        </p:txBody>
      </p:sp>
      <p:sp>
        <p:nvSpPr>
          <p:cNvPr id="11" name="Text Placeholder 4">
            <a:extLst>
              <a:ext uri="{FF2B5EF4-FFF2-40B4-BE49-F238E27FC236}">
                <a16:creationId xmlns:a16="http://schemas.microsoft.com/office/drawing/2014/main" id="{D43EE0C8-2541-CB46-BC27-79412B37E339}"/>
              </a:ext>
            </a:extLst>
          </p:cNvPr>
          <p:cNvSpPr>
            <a:spLocks noGrp="1"/>
          </p:cNvSpPr>
          <p:nvPr>
            <p:ph type="body" sz="quarter" idx="17"/>
          </p:nvPr>
        </p:nvSpPr>
        <p:spPr>
          <a:xfrm>
            <a:off x="0" y="3343865"/>
            <a:ext cx="3389376" cy="2779776"/>
          </a:xfrm>
          <a:solidFill>
            <a:srgbClr val="FFFFFF">
              <a:alpha val="81176"/>
            </a:srgbClr>
          </a:solidFill>
        </p:spPr>
        <p:txBody>
          <a:bodyPr>
            <a:noAutofit/>
          </a:bodyPr>
          <a:lstStyle>
            <a:lvl1pPr>
              <a:defRPr sz="1600" b="1">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Edit Master text styles</a:t>
            </a:r>
          </a:p>
        </p:txBody>
      </p:sp>
      <p:sp>
        <p:nvSpPr>
          <p:cNvPr id="16" name="Content Placeholder 2">
            <a:extLst>
              <a:ext uri="{FF2B5EF4-FFF2-40B4-BE49-F238E27FC236}">
                <a16:creationId xmlns:a16="http://schemas.microsoft.com/office/drawing/2014/main" id="{8438BD6D-3993-474C-AC79-FCF15760F7BE}"/>
              </a:ext>
            </a:extLst>
          </p:cNvPr>
          <p:cNvSpPr>
            <a:spLocks noGrp="1"/>
          </p:cNvSpPr>
          <p:nvPr>
            <p:ph idx="18"/>
          </p:nvPr>
        </p:nvSpPr>
        <p:spPr>
          <a:xfrm>
            <a:off x="6979534" y="1794076"/>
            <a:ext cx="4957106" cy="4329564"/>
          </a:xfrm>
        </p:spPr>
        <p:txBody>
          <a:bodyPr>
            <a:noAutofit/>
          </a:bodyPr>
          <a:lstStyle>
            <a:lvl1pPr marL="342900" indent="-342900">
              <a:lnSpc>
                <a:spcPct val="100000"/>
              </a:lnSpc>
              <a:spcAft>
                <a:spcPts val="0"/>
              </a:spcAft>
              <a:buFont typeface="Arial" panose="020B0604020202020204" pitchFamily="34" charset="0"/>
              <a:buChar char="•"/>
              <a:defRPr sz="2000" b="0" i="0">
                <a:latin typeface="Arial" panose="020B0604020202020204" pitchFamily="34" charset="0"/>
                <a:cs typeface="Arial" panose="020B0604020202020204" pitchFamily="34" charset="0"/>
              </a:defRPr>
            </a:lvl1pPr>
            <a:lvl2pPr marL="628650" indent="-342900">
              <a:lnSpc>
                <a:spcPct val="100000"/>
              </a:lnSpc>
              <a:spcBef>
                <a:spcPts val="600"/>
              </a:spcBef>
              <a:spcAft>
                <a:spcPts val="0"/>
              </a:spcAft>
              <a:buFont typeface="Arial" panose="020B0604020202020204" pitchFamily="34" charset="0"/>
              <a:buChar char="•"/>
              <a:tabLst/>
              <a:defRPr sz="2000" b="0">
                <a:solidFill>
                  <a:schemeClr val="tx1"/>
                </a:solidFill>
                <a:latin typeface="Arial" panose="020B0604020202020204" pitchFamily="34" charset="0"/>
                <a:cs typeface="Arial" panose="020B0604020202020204" pitchFamily="34" charset="0"/>
              </a:defRPr>
            </a:lvl2pPr>
            <a:lvl3pPr marL="800100" indent="-342900">
              <a:lnSpc>
                <a:spcPct val="100000"/>
              </a:lnSpc>
              <a:spcAft>
                <a:spcPts val="0"/>
              </a:spcAft>
              <a:tabLst/>
              <a:defRPr sz="1800" b="0">
                <a:solidFill>
                  <a:schemeClr val="tx1"/>
                </a:solidFill>
                <a:latin typeface="Arial" panose="020B0604020202020204" pitchFamily="34" charset="0"/>
                <a:cs typeface="Arial" panose="020B0604020202020204" pitchFamily="34" charset="0"/>
              </a:defRPr>
            </a:lvl3pPr>
            <a:lvl4pPr marL="1028700" indent="-400050">
              <a:lnSpc>
                <a:spcPct val="100000"/>
              </a:lnSpc>
              <a:spcAft>
                <a:spcPts val="0"/>
              </a:spcAft>
              <a:tabLst/>
              <a:defRPr sz="1600" b="0">
                <a:latin typeface="Arial" panose="020B0604020202020204" pitchFamily="34" charset="0"/>
                <a:cs typeface="Arial" panose="020B0604020202020204" pitchFamily="34" charset="0"/>
              </a:defRPr>
            </a:lvl4pPr>
            <a:lvl5pPr marL="1200150" indent="-342900">
              <a:lnSpc>
                <a:spcPct val="100000"/>
              </a:lnSpc>
              <a:spcAft>
                <a:spcPts val="0"/>
              </a:spcAft>
              <a:tabLst/>
              <a:defRPr sz="1600" b="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2">
            <a:extLst>
              <a:ext uri="{FF2B5EF4-FFF2-40B4-BE49-F238E27FC236}">
                <a16:creationId xmlns:a16="http://schemas.microsoft.com/office/drawing/2014/main" id="{30DD6778-1E47-084B-B8C2-C8FCD0076281}"/>
              </a:ext>
            </a:extLst>
          </p:cNvPr>
          <p:cNvSpPr>
            <a:spLocks noGrp="1"/>
          </p:cNvSpPr>
          <p:nvPr>
            <p:ph type="ftr" sz="quarter" idx="14"/>
          </p:nvPr>
        </p:nvSpPr>
        <p:spPr>
          <a:xfrm>
            <a:off x="216030" y="6311900"/>
            <a:ext cx="1589621" cy="357841"/>
          </a:xfrm>
          <a:prstGeom prst="rect">
            <a:avLst/>
          </a:prstGeom>
        </p:spPr>
        <p:txBody>
          <a:bodyPr/>
          <a:lstStyle>
            <a:lvl1pPr>
              <a:defRPr>
                <a:latin typeface="Arial" panose="020B0604020202020204" pitchFamily="34" charset="0"/>
                <a:cs typeface="Arial" panose="020B0604020202020204" pitchFamily="34" charset="0"/>
              </a:defRPr>
            </a:lvl1pPr>
          </a:lstStyle>
          <a:p>
            <a:pPr algn="l"/>
            <a:r>
              <a:rPr lang="en-US" dirty="0"/>
              <a:t>Avient Corporation</a:t>
            </a:r>
          </a:p>
        </p:txBody>
      </p:sp>
      <p:sp>
        <p:nvSpPr>
          <p:cNvPr id="17" name="Slide Number Placeholder 4">
            <a:extLst>
              <a:ext uri="{FF2B5EF4-FFF2-40B4-BE49-F238E27FC236}">
                <a16:creationId xmlns:a16="http://schemas.microsoft.com/office/drawing/2014/main" id="{7661ECEE-0702-C647-8383-DE41A82228E4}"/>
              </a:ext>
            </a:extLst>
          </p:cNvPr>
          <p:cNvSpPr>
            <a:spLocks noGrp="1"/>
          </p:cNvSpPr>
          <p:nvPr>
            <p:ph type="sldNum" sz="quarter" idx="15"/>
          </p:nvPr>
        </p:nvSpPr>
        <p:spPr>
          <a:xfrm>
            <a:off x="1805651" y="6315597"/>
            <a:ext cx="829235" cy="357841"/>
          </a:xfrm>
          <a:prstGeom prst="rect">
            <a:avLst/>
          </a:prstGeom>
        </p:spPr>
        <p:txBody>
          <a:bodyPr/>
          <a:lstStyle>
            <a:lvl1pPr>
              <a:defRPr>
                <a:latin typeface="Arial" panose="020B0604020202020204" pitchFamily="34" charset="0"/>
                <a:cs typeface="Arial" panose="020B0604020202020204" pitchFamily="34" charset="0"/>
              </a:defRPr>
            </a:lvl1pPr>
          </a:lstStyle>
          <a:p>
            <a:fld id="{DBC18F02-C0F7-464F-8F74-D259916D3F8D}" type="slidenum">
              <a:rPr lang="en-US" smtClean="0"/>
              <a:pPr/>
              <a:t>‹#›</a:t>
            </a:fld>
            <a:endParaRPr lang="en-US" dirty="0"/>
          </a:p>
        </p:txBody>
      </p:sp>
      <p:pic>
        <p:nvPicPr>
          <p:cNvPr id="13" name="Picture 12">
            <a:extLst>
              <a:ext uri="{FF2B5EF4-FFF2-40B4-BE49-F238E27FC236}">
                <a16:creationId xmlns:a16="http://schemas.microsoft.com/office/drawing/2014/main" id="{AB944767-EB82-3244-94D6-F099E0F2A55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41306" y="6356129"/>
            <a:ext cx="1311796" cy="313612"/>
          </a:xfrm>
          <a:prstGeom prst="rect">
            <a:avLst/>
          </a:prstGeom>
        </p:spPr>
      </p:pic>
    </p:spTree>
    <p:extLst>
      <p:ext uri="{BB962C8B-B14F-4D97-AF65-F5344CB8AC3E}">
        <p14:creationId xmlns:p14="http://schemas.microsoft.com/office/powerpoint/2010/main" val="859499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ur_Block">
    <p:spTree>
      <p:nvGrpSpPr>
        <p:cNvPr id="1" name=""/>
        <p:cNvGrpSpPr/>
        <p:nvPr/>
      </p:nvGrpSpPr>
      <p:grpSpPr>
        <a:xfrm>
          <a:off x="0" y="0"/>
          <a:ext cx="0" cy="0"/>
          <a:chOff x="0" y="0"/>
          <a:chExt cx="0" cy="0"/>
        </a:xfrm>
      </p:grpSpPr>
      <p:sp>
        <p:nvSpPr>
          <p:cNvPr id="15" name="Picture Placeholder 8">
            <a:extLst>
              <a:ext uri="{FF2B5EF4-FFF2-40B4-BE49-F238E27FC236}">
                <a16:creationId xmlns:a16="http://schemas.microsoft.com/office/drawing/2014/main" id="{C9615565-60C8-C849-A090-F1AC0ED052D9}"/>
              </a:ext>
            </a:extLst>
          </p:cNvPr>
          <p:cNvSpPr>
            <a:spLocks noGrp="1"/>
          </p:cNvSpPr>
          <p:nvPr>
            <p:ph type="pic" sz="quarter" idx="13"/>
          </p:nvPr>
        </p:nvSpPr>
        <p:spPr>
          <a:xfrm>
            <a:off x="0" y="0"/>
            <a:ext cx="6483096" cy="6858000"/>
          </a:xfrm>
          <a:prstGeom prst="rect">
            <a:avLst/>
          </a:prstGeom>
          <a:solidFill>
            <a:schemeClr val="bg1">
              <a:lumMod val="95000"/>
            </a:schemeClr>
          </a:solidFill>
        </p:spPr>
        <p:txBody>
          <a:bodyPr>
            <a:noAutofit/>
          </a:bodyPr>
          <a:lstStyle>
            <a:lvl1pPr marL="0" indent="0" algn="l">
              <a:buNone/>
              <a:defRPr>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8" name="Title 1">
            <a:extLst>
              <a:ext uri="{FF2B5EF4-FFF2-40B4-BE49-F238E27FC236}">
                <a16:creationId xmlns:a16="http://schemas.microsoft.com/office/drawing/2014/main" id="{CC2A160F-8B52-D646-BE3E-905E833612FA}"/>
              </a:ext>
            </a:extLst>
          </p:cNvPr>
          <p:cNvSpPr>
            <a:spLocks noGrp="1"/>
          </p:cNvSpPr>
          <p:nvPr>
            <p:ph type="title" hasCustomPrompt="1"/>
          </p:nvPr>
        </p:nvSpPr>
        <p:spPr>
          <a:xfrm>
            <a:off x="6480810" y="556699"/>
            <a:ext cx="5711190" cy="798654"/>
          </a:xfrm>
          <a:prstGeom prst="rect">
            <a:avLst/>
          </a:prstGeom>
          <a:solidFill>
            <a:schemeClr val="bg1"/>
          </a:solidFill>
        </p:spPr>
        <p:txBody>
          <a:bodyPr lIns="182880" anchor="b" anchorCtr="0">
            <a:noAutofit/>
          </a:bodyPr>
          <a:lstStyle>
            <a:lvl1pPr marL="274320" algn="l">
              <a:defRPr sz="4200" b="0" i="0" cap="all" baseline="0">
                <a:solidFill>
                  <a:schemeClr val="tx1">
                    <a:lumMod val="65000"/>
                    <a:lumOff val="35000"/>
                  </a:schemeClr>
                </a:solidFill>
                <a:latin typeface="Arial Black" panose="020B0604020202020204" pitchFamily="34" charset="0"/>
                <a:cs typeface="Arial Black" panose="020B0604020202020204" pitchFamily="34" charset="0"/>
              </a:defRPr>
            </a:lvl1pPr>
          </a:lstStyle>
          <a:p>
            <a:r>
              <a:rPr lang="en-US" dirty="0"/>
              <a:t>Title</a:t>
            </a:r>
          </a:p>
        </p:txBody>
      </p:sp>
      <p:sp>
        <p:nvSpPr>
          <p:cNvPr id="19" name="Text Placeholder 7">
            <a:extLst>
              <a:ext uri="{FF2B5EF4-FFF2-40B4-BE49-F238E27FC236}">
                <a16:creationId xmlns:a16="http://schemas.microsoft.com/office/drawing/2014/main" id="{8B27D99A-9F0C-914E-91EC-6004323BA751}"/>
              </a:ext>
            </a:extLst>
          </p:cNvPr>
          <p:cNvSpPr>
            <a:spLocks noGrp="1"/>
          </p:cNvSpPr>
          <p:nvPr>
            <p:ph type="body" sz="quarter" idx="22" hasCustomPrompt="1"/>
          </p:nvPr>
        </p:nvSpPr>
        <p:spPr>
          <a:xfrm>
            <a:off x="6480810" y="1199312"/>
            <a:ext cx="5711189" cy="428411"/>
          </a:xfrm>
          <a:solidFill>
            <a:schemeClr val="bg1"/>
          </a:solidFill>
        </p:spPr>
        <p:txBody>
          <a:bodyPr anchor="t">
            <a:noAutofit/>
          </a:bodyPr>
          <a:lstStyle>
            <a:lvl1pPr marL="365760" indent="0" algn="l">
              <a:buNone/>
              <a:tabLst/>
              <a:defRPr sz="1800" b="1" cap="all" spc="600" baseline="0">
                <a:solidFill>
                  <a:schemeClr val="tx1"/>
                </a:solidFill>
                <a:latin typeface="Arial" panose="020B0604020202020204" pitchFamily="34" charset="0"/>
                <a:cs typeface="Arial" panose="020B0604020202020204" pitchFamily="34" charset="0"/>
              </a:defRPr>
            </a:lvl1pPr>
          </a:lstStyle>
          <a:p>
            <a:pPr lvl="0"/>
            <a:r>
              <a:rPr lang="en-US" dirty="0"/>
              <a:t>Sub title</a:t>
            </a:r>
          </a:p>
        </p:txBody>
      </p:sp>
      <p:sp>
        <p:nvSpPr>
          <p:cNvPr id="22" name="Text Placeholder 11">
            <a:extLst>
              <a:ext uri="{FF2B5EF4-FFF2-40B4-BE49-F238E27FC236}">
                <a16:creationId xmlns:a16="http://schemas.microsoft.com/office/drawing/2014/main" id="{BD5E3816-F1FB-1048-BC40-B75D73022215}"/>
              </a:ext>
            </a:extLst>
          </p:cNvPr>
          <p:cNvSpPr>
            <a:spLocks noGrp="1"/>
          </p:cNvSpPr>
          <p:nvPr>
            <p:ph type="body" sz="quarter" idx="34"/>
          </p:nvPr>
        </p:nvSpPr>
        <p:spPr>
          <a:xfrm>
            <a:off x="0" y="3824274"/>
            <a:ext cx="6480810" cy="2313635"/>
          </a:xfrm>
          <a:solidFill>
            <a:srgbClr val="02172A">
              <a:alpha val="65098"/>
            </a:srgbClr>
          </a:solidFill>
        </p:spPr>
        <p:txBody>
          <a:bodyPr vert="horz" lIns="91440" tIns="45720" rIns="91440" bIns="45720" rtlCol="0" anchor="ctr">
            <a:noAutofit/>
          </a:bodyPr>
          <a:lstStyle>
            <a:lvl1pPr>
              <a:spcBef>
                <a:spcPts val="1200"/>
              </a:spcBef>
              <a:defRPr lang="en-US" sz="1800" dirty="0" smtClean="0">
                <a:solidFill>
                  <a:schemeClr val="bg1"/>
                </a:solidFill>
              </a:defRPr>
            </a:lvl1pPr>
            <a:lvl2pPr>
              <a:spcBef>
                <a:spcPts val="1200"/>
              </a:spcBef>
              <a:defRPr lang="en-US" sz="1600" dirty="0" smtClean="0">
                <a:solidFill>
                  <a:schemeClr val="bg1"/>
                </a:solidFill>
              </a:defRPr>
            </a:lvl2pPr>
            <a:lvl3pPr>
              <a:spcBef>
                <a:spcPts val="1200"/>
              </a:spcBef>
              <a:defRPr lang="en-US" sz="1400" dirty="0" smtClean="0">
                <a:solidFill>
                  <a:schemeClr val="bg1"/>
                </a:solidFill>
              </a:defRPr>
            </a:lvl3pPr>
            <a:lvl4pPr>
              <a:spcBef>
                <a:spcPts val="1200"/>
              </a:spcBef>
              <a:defRPr lang="en-US" sz="1200" dirty="0" smtClean="0">
                <a:solidFill>
                  <a:schemeClr val="bg1"/>
                </a:solidFill>
              </a:defRPr>
            </a:lvl4pPr>
            <a:lvl5pPr>
              <a:spcBef>
                <a:spcPts val="1200"/>
              </a:spcBef>
              <a:defRPr lang="en-US" sz="1200" dirty="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13">
            <a:extLst>
              <a:ext uri="{FF2B5EF4-FFF2-40B4-BE49-F238E27FC236}">
                <a16:creationId xmlns:a16="http://schemas.microsoft.com/office/drawing/2014/main" id="{CAC242E3-CC44-F548-A088-328614424739}"/>
              </a:ext>
            </a:extLst>
          </p:cNvPr>
          <p:cNvSpPr>
            <a:spLocks noGrp="1"/>
          </p:cNvSpPr>
          <p:nvPr>
            <p:ph type="body" sz="quarter" idx="35"/>
          </p:nvPr>
        </p:nvSpPr>
        <p:spPr>
          <a:xfrm>
            <a:off x="6907440" y="3441529"/>
            <a:ext cx="5029200" cy="2314414"/>
          </a:xfrm>
          <a:noFill/>
        </p:spPr>
        <p:txBody>
          <a:bodyPr vert="horz" lIns="91440" tIns="45720" rIns="91440" bIns="45720" rtlCol="0" anchor="ctr">
            <a:noAutofit/>
          </a:bodyPr>
          <a:lstStyle>
            <a:lvl1pPr marL="342900" indent="-276225">
              <a:tabLst/>
              <a:defRPr lang="en-US" sz="1800" smtClean="0">
                <a:solidFill>
                  <a:schemeClr val="tx1"/>
                </a:solidFill>
              </a:defRPr>
            </a:lvl1pPr>
            <a:lvl2pPr>
              <a:defRPr lang="en-US" sz="1600" smtClean="0">
                <a:solidFill>
                  <a:schemeClr val="tx1"/>
                </a:solidFill>
              </a:defRPr>
            </a:lvl2pPr>
            <a:lvl3pPr>
              <a:defRPr lang="en-US" sz="1400" smtClean="0">
                <a:solidFill>
                  <a:schemeClr val="tx1"/>
                </a:solidFill>
              </a:defRPr>
            </a:lvl3pPr>
            <a:lvl4pPr>
              <a:defRPr lang="en-US" sz="1200" smtClean="0">
                <a:solidFill>
                  <a:schemeClr val="tx1"/>
                </a:solidFill>
              </a:defRPr>
            </a:lvl4pPr>
            <a:lvl5pPr>
              <a:defRPr lang="en-US" sz="12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ext Placeholder 20">
            <a:extLst>
              <a:ext uri="{FF2B5EF4-FFF2-40B4-BE49-F238E27FC236}">
                <a16:creationId xmlns:a16="http://schemas.microsoft.com/office/drawing/2014/main" id="{8C9A2A0B-3778-FE4F-B70D-BF182E89EEAF}"/>
              </a:ext>
            </a:extLst>
          </p:cNvPr>
          <p:cNvSpPr>
            <a:spLocks noGrp="1"/>
          </p:cNvSpPr>
          <p:nvPr>
            <p:ph type="body" sz="quarter" idx="36"/>
          </p:nvPr>
        </p:nvSpPr>
        <p:spPr>
          <a:xfrm>
            <a:off x="6907439" y="2116948"/>
            <a:ext cx="5029200" cy="833116"/>
          </a:xfrm>
          <a:noFill/>
        </p:spPr>
        <p:txBody>
          <a:bodyPr vert="horz" lIns="91440" tIns="45720" rIns="91440" bIns="45720" rtlCol="0" anchor="ctr">
            <a:noAutofit/>
          </a:bodyPr>
          <a:lstStyle>
            <a:lvl1pPr marL="123825" indent="0" algn="l">
              <a:buNone/>
              <a:tabLst/>
              <a:defRPr lang="en-US" sz="1800" smtClean="0">
                <a:solidFill>
                  <a:schemeClr val="tx1"/>
                </a:solidFill>
              </a:defRPr>
            </a:lvl1pPr>
            <a:lvl2pPr>
              <a:defRPr lang="en-US" sz="1600" smtClean="0">
                <a:solidFill>
                  <a:schemeClr val="bg1"/>
                </a:solidFill>
              </a:defRPr>
            </a:lvl2pPr>
            <a:lvl3pPr>
              <a:defRPr lang="en-US" sz="1400" smtClean="0">
                <a:solidFill>
                  <a:schemeClr val="bg1"/>
                </a:solidFill>
              </a:defRPr>
            </a:lvl3pPr>
            <a:lvl4pPr>
              <a:defRPr lang="en-US" sz="1200" smtClean="0">
                <a:solidFill>
                  <a:schemeClr val="bg1"/>
                </a:solidFill>
              </a:defRPr>
            </a:lvl4pPr>
            <a:lvl5pPr>
              <a:defRPr lang="en-US" sz="1200">
                <a:solidFill>
                  <a:schemeClr val="bg1"/>
                </a:solidFill>
              </a:defRPr>
            </a:lvl5pPr>
          </a:lstStyle>
          <a:p>
            <a:pPr lvl="0"/>
            <a:r>
              <a:rPr lang="en-US"/>
              <a:t>Edit Master text styles</a:t>
            </a:r>
          </a:p>
        </p:txBody>
      </p:sp>
      <p:sp>
        <p:nvSpPr>
          <p:cNvPr id="28" name="Text Placeholder 22">
            <a:extLst>
              <a:ext uri="{FF2B5EF4-FFF2-40B4-BE49-F238E27FC236}">
                <a16:creationId xmlns:a16="http://schemas.microsoft.com/office/drawing/2014/main" id="{275124DB-A115-6E48-BD6C-C60ECF94C124}"/>
              </a:ext>
            </a:extLst>
          </p:cNvPr>
          <p:cNvSpPr>
            <a:spLocks noGrp="1"/>
          </p:cNvSpPr>
          <p:nvPr>
            <p:ph type="body" sz="quarter" idx="37" hasCustomPrompt="1"/>
          </p:nvPr>
        </p:nvSpPr>
        <p:spPr>
          <a:xfrm>
            <a:off x="0" y="3446656"/>
            <a:ext cx="3438525" cy="376840"/>
          </a:xfrm>
        </p:spPr>
        <p:txBody>
          <a:bodyPr anchor="ctr">
            <a:noAutofit/>
          </a:bodyPr>
          <a:lstStyle>
            <a:lvl1pPr marL="123825" indent="0">
              <a:buNone/>
              <a:tabLst/>
              <a:defRPr sz="1800" b="1" i="0" cap="all" baseline="0">
                <a:latin typeface="Arial Black" panose="020B0604020202020204" pitchFamily="34" charset="0"/>
                <a:cs typeface="Arial Black" panose="020B0604020202020204" pitchFamily="34" charset="0"/>
              </a:defRPr>
            </a:lvl1pPr>
          </a:lstStyle>
          <a:p>
            <a:pPr lvl="0"/>
            <a:r>
              <a:rPr lang="en-US" dirty="0"/>
              <a:t>Key requirements</a:t>
            </a:r>
          </a:p>
        </p:txBody>
      </p:sp>
      <p:sp>
        <p:nvSpPr>
          <p:cNvPr id="29" name="Text Placeholder 24">
            <a:extLst>
              <a:ext uri="{FF2B5EF4-FFF2-40B4-BE49-F238E27FC236}">
                <a16:creationId xmlns:a16="http://schemas.microsoft.com/office/drawing/2014/main" id="{F5C110B3-5563-5C4C-B15E-A308524AB265}"/>
              </a:ext>
            </a:extLst>
          </p:cNvPr>
          <p:cNvSpPr>
            <a:spLocks noGrp="1"/>
          </p:cNvSpPr>
          <p:nvPr>
            <p:ph type="body" sz="quarter" idx="38" hasCustomPrompt="1"/>
          </p:nvPr>
        </p:nvSpPr>
        <p:spPr>
          <a:xfrm>
            <a:off x="6907439" y="3065292"/>
            <a:ext cx="3152775" cy="376237"/>
          </a:xfrm>
        </p:spPr>
        <p:txBody>
          <a:bodyPr anchor="ctr">
            <a:noAutofit/>
          </a:bodyPr>
          <a:lstStyle>
            <a:lvl1pPr marL="11113" indent="0">
              <a:buNone/>
              <a:tabLst/>
              <a:defRPr sz="1800" b="1" i="0" cap="all" baseline="0">
                <a:latin typeface="Arial Black" panose="020B0604020202020204" pitchFamily="34" charset="0"/>
                <a:cs typeface="Arial Black" panose="020B0604020202020204" pitchFamily="34" charset="0"/>
              </a:defRPr>
            </a:lvl1pPr>
          </a:lstStyle>
          <a:p>
            <a:pPr lvl="0"/>
            <a:r>
              <a:rPr lang="en-US" dirty="0"/>
              <a:t>Why </a:t>
            </a:r>
            <a:r>
              <a:rPr lang="en-US" dirty="0" err="1"/>
              <a:t>polyone</a:t>
            </a:r>
            <a:r>
              <a:rPr lang="en-US" dirty="0"/>
              <a:t>?</a:t>
            </a:r>
          </a:p>
        </p:txBody>
      </p:sp>
      <p:sp>
        <p:nvSpPr>
          <p:cNvPr id="30" name="Text Placeholder 26">
            <a:extLst>
              <a:ext uri="{FF2B5EF4-FFF2-40B4-BE49-F238E27FC236}">
                <a16:creationId xmlns:a16="http://schemas.microsoft.com/office/drawing/2014/main" id="{812A6A52-D7DF-764A-B3F4-39D0647AEDCA}"/>
              </a:ext>
            </a:extLst>
          </p:cNvPr>
          <p:cNvSpPr>
            <a:spLocks noGrp="1"/>
          </p:cNvSpPr>
          <p:nvPr>
            <p:ph type="body" sz="quarter" idx="39" hasCustomPrompt="1"/>
          </p:nvPr>
        </p:nvSpPr>
        <p:spPr>
          <a:xfrm>
            <a:off x="6907439" y="1732358"/>
            <a:ext cx="3152775" cy="384590"/>
          </a:xfrm>
        </p:spPr>
        <p:txBody>
          <a:bodyPr anchor="ctr">
            <a:noAutofit/>
          </a:bodyPr>
          <a:lstStyle>
            <a:lvl1pPr marL="11113" indent="0">
              <a:buNone/>
              <a:tabLst/>
              <a:defRPr sz="1800" b="1" i="0" cap="all" baseline="0">
                <a:latin typeface="Arial Black" panose="020B0604020202020204" pitchFamily="34" charset="0"/>
                <a:cs typeface="Arial Black" panose="020B0604020202020204" pitchFamily="34" charset="0"/>
              </a:defRPr>
            </a:lvl1pPr>
          </a:lstStyle>
          <a:p>
            <a:pPr lvl="0"/>
            <a:r>
              <a:rPr lang="en-US" dirty="0" err="1"/>
              <a:t>Polyone</a:t>
            </a:r>
            <a:r>
              <a:rPr lang="en-US" dirty="0"/>
              <a:t> solution</a:t>
            </a:r>
          </a:p>
        </p:txBody>
      </p:sp>
      <p:sp>
        <p:nvSpPr>
          <p:cNvPr id="31" name="Text Placeholder 6">
            <a:extLst>
              <a:ext uri="{FF2B5EF4-FFF2-40B4-BE49-F238E27FC236}">
                <a16:creationId xmlns:a16="http://schemas.microsoft.com/office/drawing/2014/main" id="{B90BC7E0-46A5-094C-BE4E-680110F47E69}"/>
              </a:ext>
            </a:extLst>
          </p:cNvPr>
          <p:cNvSpPr>
            <a:spLocks noGrp="1"/>
          </p:cNvSpPr>
          <p:nvPr>
            <p:ph type="body" sz="quarter" idx="40"/>
          </p:nvPr>
        </p:nvSpPr>
        <p:spPr>
          <a:xfrm>
            <a:off x="7162800" y="-8111"/>
            <a:ext cx="5029200" cy="366713"/>
          </a:xfrm>
          <a:solidFill>
            <a:srgbClr val="000000"/>
          </a:solidFill>
        </p:spPr>
        <p:txBody>
          <a:bodyPr anchor="ctr">
            <a:noAutofit/>
          </a:bodyPr>
          <a:lstStyle>
            <a:lvl1pPr marL="0" indent="0" algn="l">
              <a:buNone/>
              <a:defRPr sz="1800" b="1" i="0" cap="all" baseline="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21" name="Text Placeholder 24">
            <a:extLst>
              <a:ext uri="{FF2B5EF4-FFF2-40B4-BE49-F238E27FC236}">
                <a16:creationId xmlns:a16="http://schemas.microsoft.com/office/drawing/2014/main" id="{0FAB9A95-66DB-9B48-A573-C3859D1DF6D2}"/>
              </a:ext>
            </a:extLst>
          </p:cNvPr>
          <p:cNvSpPr>
            <a:spLocks noGrp="1"/>
          </p:cNvSpPr>
          <p:nvPr>
            <p:ph type="body" sz="quarter" idx="41" hasCustomPrompt="1"/>
          </p:nvPr>
        </p:nvSpPr>
        <p:spPr>
          <a:xfrm>
            <a:off x="6882896" y="5883267"/>
            <a:ext cx="3152775" cy="376237"/>
          </a:xfrm>
        </p:spPr>
        <p:txBody>
          <a:bodyPr anchor="ctr">
            <a:noAutofit/>
          </a:bodyPr>
          <a:lstStyle>
            <a:lvl1pPr marL="11113" indent="0">
              <a:buNone/>
              <a:tabLst/>
              <a:defRPr sz="1800" b="1" i="0" cap="all" baseline="0">
                <a:latin typeface="Arial Black" panose="020B0604020202020204" pitchFamily="34" charset="0"/>
                <a:cs typeface="Arial Black" panose="020B0604020202020204" pitchFamily="34" charset="0"/>
              </a:defRPr>
            </a:lvl1pPr>
          </a:lstStyle>
          <a:p>
            <a:pPr lvl="0"/>
            <a:r>
              <a:rPr lang="en-US" dirty="0"/>
              <a:t>LEARN MORE</a:t>
            </a:r>
          </a:p>
        </p:txBody>
      </p:sp>
      <p:sp>
        <p:nvSpPr>
          <p:cNvPr id="23" name="Footer Placeholder 2">
            <a:extLst>
              <a:ext uri="{FF2B5EF4-FFF2-40B4-BE49-F238E27FC236}">
                <a16:creationId xmlns:a16="http://schemas.microsoft.com/office/drawing/2014/main" id="{08D54362-D039-6441-BA0D-EA1DCD34F580}"/>
              </a:ext>
            </a:extLst>
          </p:cNvPr>
          <p:cNvSpPr>
            <a:spLocks noGrp="1"/>
          </p:cNvSpPr>
          <p:nvPr>
            <p:ph type="ftr" sz="quarter" idx="14"/>
          </p:nvPr>
        </p:nvSpPr>
        <p:spPr>
          <a:xfrm>
            <a:off x="216030" y="6311900"/>
            <a:ext cx="1589621" cy="357841"/>
          </a:xfrm>
          <a:prstGeom prst="rect">
            <a:avLst/>
          </a:prstGeom>
        </p:spPr>
        <p:txBody>
          <a:bodyPr/>
          <a:lstStyle>
            <a:lvl1pPr>
              <a:defRPr>
                <a:latin typeface="Arial" panose="020B0604020202020204" pitchFamily="34" charset="0"/>
                <a:cs typeface="Arial" panose="020B0604020202020204" pitchFamily="34" charset="0"/>
              </a:defRPr>
            </a:lvl1pPr>
          </a:lstStyle>
          <a:p>
            <a:pPr algn="l"/>
            <a:r>
              <a:rPr lang="en-US" dirty="0"/>
              <a:t>Avient Corporation</a:t>
            </a:r>
          </a:p>
        </p:txBody>
      </p:sp>
      <p:sp>
        <p:nvSpPr>
          <p:cNvPr id="25" name="Slide Number Placeholder 4">
            <a:extLst>
              <a:ext uri="{FF2B5EF4-FFF2-40B4-BE49-F238E27FC236}">
                <a16:creationId xmlns:a16="http://schemas.microsoft.com/office/drawing/2014/main" id="{C5A317D1-29EB-A145-B620-988DABCEA5D2}"/>
              </a:ext>
            </a:extLst>
          </p:cNvPr>
          <p:cNvSpPr>
            <a:spLocks noGrp="1"/>
          </p:cNvSpPr>
          <p:nvPr>
            <p:ph type="sldNum" sz="quarter" idx="15"/>
          </p:nvPr>
        </p:nvSpPr>
        <p:spPr>
          <a:xfrm>
            <a:off x="1805651" y="6315597"/>
            <a:ext cx="829235" cy="357841"/>
          </a:xfrm>
          <a:prstGeom prst="rect">
            <a:avLst/>
          </a:prstGeom>
        </p:spPr>
        <p:txBody>
          <a:bodyPr/>
          <a:lstStyle>
            <a:lvl1pPr>
              <a:defRPr>
                <a:latin typeface="Arial" panose="020B0604020202020204" pitchFamily="34" charset="0"/>
                <a:cs typeface="Arial" panose="020B0604020202020204" pitchFamily="34" charset="0"/>
              </a:defRPr>
            </a:lvl1pPr>
          </a:lstStyle>
          <a:p>
            <a:fld id="{DBC18F02-C0F7-464F-8F74-D259916D3F8D}" type="slidenum">
              <a:rPr lang="en-US" smtClean="0"/>
              <a:pPr/>
              <a:t>‹#›</a:t>
            </a:fld>
            <a:endParaRPr lang="en-US" dirty="0"/>
          </a:p>
        </p:txBody>
      </p:sp>
      <p:pic>
        <p:nvPicPr>
          <p:cNvPr id="16" name="Picture 15">
            <a:extLst>
              <a:ext uri="{FF2B5EF4-FFF2-40B4-BE49-F238E27FC236}">
                <a16:creationId xmlns:a16="http://schemas.microsoft.com/office/drawing/2014/main" id="{EC44DF40-9B9B-054D-A578-FADABE107B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41306" y="6356129"/>
            <a:ext cx="1311796" cy="313612"/>
          </a:xfrm>
          <a:prstGeom prst="rect">
            <a:avLst/>
          </a:prstGeom>
        </p:spPr>
      </p:pic>
    </p:spTree>
    <p:extLst>
      <p:ext uri="{BB962C8B-B14F-4D97-AF65-F5344CB8AC3E}">
        <p14:creationId xmlns:p14="http://schemas.microsoft.com/office/powerpoint/2010/main" val="12971486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rkets_Applications">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6591FA73-8216-4640-A2F5-3447E4CEA50B}"/>
              </a:ext>
            </a:extLst>
          </p:cNvPr>
          <p:cNvSpPr>
            <a:spLocks noGrp="1"/>
          </p:cNvSpPr>
          <p:nvPr>
            <p:ph type="pic" sz="quarter" idx="13"/>
          </p:nvPr>
        </p:nvSpPr>
        <p:spPr>
          <a:xfrm>
            <a:off x="0" y="2723"/>
            <a:ext cx="12192000" cy="6858000"/>
          </a:xfrm>
          <a:prstGeom prst="rect">
            <a:avLst/>
          </a:prstGeom>
          <a:solidFill>
            <a:schemeClr val="bg1">
              <a:lumMod val="95000"/>
            </a:schemeClr>
          </a:solidFill>
        </p:spPr>
        <p:txBody>
          <a:bodyPr/>
          <a:lstStyle>
            <a:lvl1pPr algn="r">
              <a:defRPr>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6" name="Title 1">
            <a:extLst>
              <a:ext uri="{FF2B5EF4-FFF2-40B4-BE49-F238E27FC236}">
                <a16:creationId xmlns:a16="http://schemas.microsoft.com/office/drawing/2014/main" id="{02A82E06-4E42-E84E-9D0F-669757FB7C22}"/>
              </a:ext>
            </a:extLst>
          </p:cNvPr>
          <p:cNvSpPr>
            <a:spLocks noGrp="1"/>
          </p:cNvSpPr>
          <p:nvPr>
            <p:ph type="title" hasCustomPrompt="1"/>
          </p:nvPr>
        </p:nvSpPr>
        <p:spPr>
          <a:xfrm>
            <a:off x="6803" y="399154"/>
            <a:ext cx="7404847" cy="1201045"/>
          </a:xfrm>
          <a:prstGeom prst="rect">
            <a:avLst/>
          </a:prstGeom>
          <a:solidFill>
            <a:schemeClr val="bg1"/>
          </a:solidFill>
        </p:spPr>
        <p:txBody>
          <a:bodyPr lIns="274320" rIns="365760" anchor="ctr" anchorCtr="0">
            <a:noAutofit/>
          </a:bodyPr>
          <a:lstStyle>
            <a:lvl1pPr marL="0" algn="r">
              <a:spcAft>
                <a:spcPts val="1200"/>
              </a:spcAft>
              <a:defRPr sz="4200" b="0" i="0" cap="all" baseline="0">
                <a:solidFill>
                  <a:schemeClr val="tx1">
                    <a:lumMod val="65000"/>
                    <a:lumOff val="35000"/>
                  </a:schemeClr>
                </a:solidFill>
                <a:latin typeface="Arial Black" panose="020B0604020202020204" pitchFamily="34" charset="0"/>
                <a:cs typeface="Arial Black" panose="020B0604020202020204" pitchFamily="34" charset="0"/>
              </a:defRPr>
            </a:lvl1pPr>
          </a:lstStyle>
          <a:p>
            <a:r>
              <a:rPr lang="en-US" dirty="0"/>
              <a:t>Title</a:t>
            </a:r>
          </a:p>
        </p:txBody>
      </p:sp>
      <p:sp>
        <p:nvSpPr>
          <p:cNvPr id="7" name="Text Placeholder 4">
            <a:extLst>
              <a:ext uri="{FF2B5EF4-FFF2-40B4-BE49-F238E27FC236}">
                <a16:creationId xmlns:a16="http://schemas.microsoft.com/office/drawing/2014/main" id="{05640383-ADBE-9448-8D27-A838F86675B2}"/>
              </a:ext>
            </a:extLst>
          </p:cNvPr>
          <p:cNvSpPr>
            <a:spLocks noGrp="1"/>
          </p:cNvSpPr>
          <p:nvPr>
            <p:ph type="body" sz="quarter" idx="17"/>
          </p:nvPr>
        </p:nvSpPr>
        <p:spPr>
          <a:xfrm>
            <a:off x="-1" y="1999353"/>
            <a:ext cx="5301205" cy="4124288"/>
          </a:xfrm>
          <a:solidFill>
            <a:srgbClr val="FFFFFF">
              <a:alpha val="81176"/>
            </a:srgbClr>
          </a:solidFill>
        </p:spPr>
        <p:txBody>
          <a:bodyPr>
            <a:noAutofit/>
          </a:bodyPr>
          <a:lstStyle>
            <a:lvl1pPr>
              <a:defRPr sz="1600" b="1">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Edit Master text styles</a:t>
            </a:r>
          </a:p>
        </p:txBody>
      </p:sp>
      <p:sp>
        <p:nvSpPr>
          <p:cNvPr id="8" name="Footer Placeholder 2">
            <a:extLst>
              <a:ext uri="{FF2B5EF4-FFF2-40B4-BE49-F238E27FC236}">
                <a16:creationId xmlns:a16="http://schemas.microsoft.com/office/drawing/2014/main" id="{C6DD96D3-7712-8E4C-AEA5-159B70F71D04}"/>
              </a:ext>
            </a:extLst>
          </p:cNvPr>
          <p:cNvSpPr>
            <a:spLocks noGrp="1"/>
          </p:cNvSpPr>
          <p:nvPr>
            <p:ph type="ftr" sz="quarter" idx="14"/>
          </p:nvPr>
        </p:nvSpPr>
        <p:spPr>
          <a:xfrm>
            <a:off x="216030" y="6311900"/>
            <a:ext cx="1589621" cy="357841"/>
          </a:xfrm>
          <a:prstGeom prst="rect">
            <a:avLst/>
          </a:prstGeom>
        </p:spPr>
        <p:txBody>
          <a:bodyPr/>
          <a:lstStyle>
            <a:lvl1pPr>
              <a:defRPr>
                <a:latin typeface="Arial" panose="020B0604020202020204" pitchFamily="34" charset="0"/>
                <a:cs typeface="Arial" panose="020B0604020202020204" pitchFamily="34" charset="0"/>
              </a:defRPr>
            </a:lvl1pPr>
          </a:lstStyle>
          <a:p>
            <a:pPr algn="l"/>
            <a:r>
              <a:rPr lang="en-US" dirty="0"/>
              <a:t>Avient Corporation</a:t>
            </a:r>
          </a:p>
        </p:txBody>
      </p:sp>
      <p:sp>
        <p:nvSpPr>
          <p:cNvPr id="9" name="Slide Number Placeholder 4">
            <a:extLst>
              <a:ext uri="{FF2B5EF4-FFF2-40B4-BE49-F238E27FC236}">
                <a16:creationId xmlns:a16="http://schemas.microsoft.com/office/drawing/2014/main" id="{F501EFAA-221E-D543-A41A-8B1BAE95D504}"/>
              </a:ext>
            </a:extLst>
          </p:cNvPr>
          <p:cNvSpPr>
            <a:spLocks noGrp="1"/>
          </p:cNvSpPr>
          <p:nvPr>
            <p:ph type="sldNum" sz="quarter" idx="15"/>
          </p:nvPr>
        </p:nvSpPr>
        <p:spPr>
          <a:xfrm>
            <a:off x="1805651" y="6315597"/>
            <a:ext cx="829235" cy="357841"/>
          </a:xfrm>
          <a:prstGeom prst="rect">
            <a:avLst/>
          </a:prstGeom>
        </p:spPr>
        <p:txBody>
          <a:bodyPr/>
          <a:lstStyle>
            <a:lvl1pPr>
              <a:defRPr>
                <a:latin typeface="Arial" panose="020B0604020202020204" pitchFamily="34" charset="0"/>
                <a:cs typeface="Arial" panose="020B0604020202020204" pitchFamily="34" charset="0"/>
              </a:defRPr>
            </a:lvl1pPr>
          </a:lstStyle>
          <a:p>
            <a:fld id="{DBC18F02-C0F7-464F-8F74-D259916D3F8D}" type="slidenum">
              <a:rPr lang="en-US" smtClean="0"/>
              <a:pPr/>
              <a:t>‹#›</a:t>
            </a:fld>
            <a:endParaRPr lang="en-US" dirty="0"/>
          </a:p>
        </p:txBody>
      </p:sp>
      <p:pic>
        <p:nvPicPr>
          <p:cNvPr id="10" name="Picture 9">
            <a:extLst>
              <a:ext uri="{FF2B5EF4-FFF2-40B4-BE49-F238E27FC236}">
                <a16:creationId xmlns:a16="http://schemas.microsoft.com/office/drawing/2014/main" id="{EDA19657-EBB0-E648-9233-30A7F09D94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41306" y="6356129"/>
            <a:ext cx="1311796" cy="313612"/>
          </a:xfrm>
          <a:prstGeom prst="rect">
            <a:avLst/>
          </a:prstGeom>
        </p:spPr>
      </p:pic>
    </p:spTree>
    <p:extLst>
      <p:ext uri="{BB962C8B-B14F-4D97-AF65-F5344CB8AC3E}">
        <p14:creationId xmlns:p14="http://schemas.microsoft.com/office/powerpoint/2010/main" val="7420081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ll_Double_Title_Body">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FDF335F7-5262-F44F-9D47-AE41909E5E01}"/>
              </a:ext>
            </a:extLst>
          </p:cNvPr>
          <p:cNvSpPr>
            <a:spLocks noGrp="1"/>
          </p:cNvSpPr>
          <p:nvPr>
            <p:ph idx="1"/>
          </p:nvPr>
        </p:nvSpPr>
        <p:spPr>
          <a:xfrm>
            <a:off x="609600" y="1283319"/>
            <a:ext cx="10972800" cy="4610098"/>
          </a:xfrm>
          <a:prstGeom prst="rect">
            <a:avLst/>
          </a:prstGeom>
        </p:spPr>
        <p:txBody>
          <a:bodyPr>
            <a:noAutofit/>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a:latin typeface="Arial" panose="020B0604020202020204" pitchFamily="34" charset="0"/>
                <a:cs typeface="Arial" panose="020B0604020202020204" pitchFamily="34" charset="0"/>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b="0">
                <a:latin typeface="Arial" panose="020B0604020202020204" pitchFamily="34" charset="0"/>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b="0">
                <a:latin typeface="Arial" panose="020B0604020202020204" pitchFamily="34" charset="0"/>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0">
                <a:latin typeface="Arial" panose="020B0604020202020204" pitchFamily="34" charset="0"/>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0">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kumimoji="0" lang="en-US" sz="1600" b="0" i="0" u="none" strike="noStrike" kern="1200" cap="none" spc="0" normalizeH="0" baseline="0" noProof="0" dirty="0">
              <a:ln>
                <a:noFill/>
              </a:ln>
              <a:solidFill>
                <a:srgbClr val="545859"/>
              </a:solidFill>
              <a:effectLst/>
              <a:uLnTx/>
              <a:uFillTx/>
              <a:latin typeface="Arial" panose="020B0604020202020204" pitchFamily="34" charset="0"/>
              <a:ea typeface="+mn-ea"/>
              <a:cs typeface="Arial" panose="020B0604020202020204" pitchFamily="34" charset="0"/>
            </a:endParaRPr>
          </a:p>
        </p:txBody>
      </p:sp>
      <p:sp>
        <p:nvSpPr>
          <p:cNvPr id="12" name="Title 1">
            <a:extLst>
              <a:ext uri="{FF2B5EF4-FFF2-40B4-BE49-F238E27FC236}">
                <a16:creationId xmlns:a16="http://schemas.microsoft.com/office/drawing/2014/main" id="{29F46CA7-D58D-3C46-9245-A7EB241E2148}"/>
              </a:ext>
            </a:extLst>
          </p:cNvPr>
          <p:cNvSpPr>
            <a:spLocks noGrp="1"/>
          </p:cNvSpPr>
          <p:nvPr>
            <p:ph type="title" hasCustomPrompt="1"/>
          </p:nvPr>
        </p:nvSpPr>
        <p:spPr>
          <a:xfrm>
            <a:off x="609600" y="10160"/>
            <a:ext cx="10974388" cy="736599"/>
          </a:xfrm>
          <a:prstGeom prst="rect">
            <a:avLst/>
          </a:prstGeom>
        </p:spPr>
        <p:txBody>
          <a:bodyPr anchor="b">
            <a:noAutofit/>
          </a:bodyPr>
          <a:lstStyle>
            <a:lvl1pPr algn="ctr">
              <a:defRPr sz="3200" b="0" i="0" cap="all" baseline="0">
                <a:solidFill>
                  <a:schemeClr val="tx1">
                    <a:lumMod val="65000"/>
                    <a:lumOff val="35000"/>
                  </a:schemeClr>
                </a:solidFill>
                <a:latin typeface="Arial Black" panose="020B0604020202020204" pitchFamily="34" charset="0"/>
                <a:cs typeface="Arial Black" panose="020B0604020202020204" pitchFamily="34" charset="0"/>
              </a:defRPr>
            </a:lvl1pPr>
          </a:lstStyle>
          <a:p>
            <a:r>
              <a:rPr lang="en-US" dirty="0"/>
              <a:t>TITLE</a:t>
            </a:r>
          </a:p>
        </p:txBody>
      </p:sp>
      <p:sp>
        <p:nvSpPr>
          <p:cNvPr id="13" name="Text Placeholder 7">
            <a:extLst>
              <a:ext uri="{FF2B5EF4-FFF2-40B4-BE49-F238E27FC236}">
                <a16:creationId xmlns:a16="http://schemas.microsoft.com/office/drawing/2014/main" id="{DE01F25E-36E5-9843-B8A9-DAA32EB28657}"/>
              </a:ext>
            </a:extLst>
          </p:cNvPr>
          <p:cNvSpPr>
            <a:spLocks noGrp="1"/>
          </p:cNvSpPr>
          <p:nvPr>
            <p:ph type="body" sz="quarter" idx="16" hasCustomPrompt="1"/>
          </p:nvPr>
        </p:nvSpPr>
        <p:spPr>
          <a:xfrm>
            <a:off x="609600" y="766088"/>
            <a:ext cx="10972800" cy="502921"/>
          </a:xfrm>
        </p:spPr>
        <p:txBody>
          <a:bodyPr anchor="t">
            <a:noAutofit/>
          </a:bodyPr>
          <a:lstStyle>
            <a:lvl1pPr marL="0" indent="0" algn="ctr">
              <a:buNone/>
              <a:defRPr sz="1800" b="1" cap="all" spc="600" baseline="0">
                <a:solidFill>
                  <a:schemeClr val="tx1"/>
                </a:solidFill>
                <a:latin typeface="Arial" panose="020B0604020202020204" pitchFamily="34" charset="0"/>
                <a:cs typeface="Arial" panose="020B0604020202020204" pitchFamily="34" charset="0"/>
              </a:defRPr>
            </a:lvl1pPr>
          </a:lstStyle>
          <a:p>
            <a:pPr lvl="0"/>
            <a:r>
              <a:rPr lang="en-US" dirty="0"/>
              <a:t>Sub title</a:t>
            </a:r>
          </a:p>
        </p:txBody>
      </p:sp>
      <p:sp>
        <p:nvSpPr>
          <p:cNvPr id="14" name="Footer Placeholder 2">
            <a:extLst>
              <a:ext uri="{FF2B5EF4-FFF2-40B4-BE49-F238E27FC236}">
                <a16:creationId xmlns:a16="http://schemas.microsoft.com/office/drawing/2014/main" id="{226600EA-DA29-8542-8E58-D863F925D617}"/>
              </a:ext>
            </a:extLst>
          </p:cNvPr>
          <p:cNvSpPr>
            <a:spLocks noGrp="1"/>
          </p:cNvSpPr>
          <p:nvPr>
            <p:ph type="ftr" sz="quarter" idx="14"/>
          </p:nvPr>
        </p:nvSpPr>
        <p:spPr>
          <a:xfrm>
            <a:off x="216030" y="6311900"/>
            <a:ext cx="1589621" cy="357841"/>
          </a:xfrm>
          <a:prstGeom prst="rect">
            <a:avLst/>
          </a:prstGeom>
        </p:spPr>
        <p:txBody>
          <a:bodyPr/>
          <a:lstStyle>
            <a:lvl1pPr>
              <a:defRPr>
                <a:latin typeface="Arial" panose="020B0604020202020204" pitchFamily="34" charset="0"/>
                <a:cs typeface="Arial" panose="020B0604020202020204" pitchFamily="34" charset="0"/>
              </a:defRPr>
            </a:lvl1pPr>
          </a:lstStyle>
          <a:p>
            <a:pPr algn="l"/>
            <a:r>
              <a:rPr lang="en-US" dirty="0"/>
              <a:t>Avient Corporation</a:t>
            </a:r>
          </a:p>
        </p:txBody>
      </p:sp>
      <p:sp>
        <p:nvSpPr>
          <p:cNvPr id="15" name="Slide Number Placeholder 4">
            <a:extLst>
              <a:ext uri="{FF2B5EF4-FFF2-40B4-BE49-F238E27FC236}">
                <a16:creationId xmlns:a16="http://schemas.microsoft.com/office/drawing/2014/main" id="{88F4CC0D-7B05-7747-A2AE-82DEE1384C19}"/>
              </a:ext>
            </a:extLst>
          </p:cNvPr>
          <p:cNvSpPr>
            <a:spLocks noGrp="1"/>
          </p:cNvSpPr>
          <p:nvPr>
            <p:ph type="sldNum" sz="quarter" idx="15"/>
          </p:nvPr>
        </p:nvSpPr>
        <p:spPr>
          <a:xfrm>
            <a:off x="1805651" y="6315597"/>
            <a:ext cx="829235" cy="357841"/>
          </a:xfrm>
          <a:prstGeom prst="rect">
            <a:avLst/>
          </a:prstGeom>
        </p:spPr>
        <p:txBody>
          <a:bodyPr/>
          <a:lstStyle>
            <a:lvl1pPr>
              <a:defRPr>
                <a:latin typeface="Arial" panose="020B0604020202020204" pitchFamily="34" charset="0"/>
                <a:cs typeface="Arial" panose="020B0604020202020204" pitchFamily="34" charset="0"/>
              </a:defRPr>
            </a:lvl1pPr>
          </a:lstStyle>
          <a:p>
            <a:fld id="{DBC18F02-C0F7-464F-8F74-D259916D3F8D}" type="slidenum">
              <a:rPr lang="en-US" smtClean="0"/>
              <a:pPr/>
              <a:t>‹#›</a:t>
            </a:fld>
            <a:endParaRPr lang="en-US" dirty="0"/>
          </a:p>
        </p:txBody>
      </p:sp>
      <p:pic>
        <p:nvPicPr>
          <p:cNvPr id="10" name="Picture 9">
            <a:extLst>
              <a:ext uri="{FF2B5EF4-FFF2-40B4-BE49-F238E27FC236}">
                <a16:creationId xmlns:a16="http://schemas.microsoft.com/office/drawing/2014/main" id="{5FC1B2CB-BD06-C744-BD4D-41A51AD3423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41306" y="6356129"/>
            <a:ext cx="1311796" cy="313612"/>
          </a:xfrm>
          <a:prstGeom prst="rect">
            <a:avLst/>
          </a:prstGeom>
        </p:spPr>
      </p:pic>
    </p:spTree>
    <p:extLst>
      <p:ext uri="{BB962C8B-B14F-4D97-AF65-F5344CB8AC3E}">
        <p14:creationId xmlns:p14="http://schemas.microsoft.com/office/powerpoint/2010/main" val="231816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vmlDrawing" Target="../drawings/vmlDrawing1.v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image" Target="../media/image5.tiff"/><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theme" Target="../theme/theme2.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vmlDrawing" Target="../drawings/vmlDrawing9.vml"/><Relationship Id="rId3" Type="http://schemas.openxmlformats.org/officeDocument/2006/relationships/slideLayout" Target="../slideLayouts/slideLayout46.xml"/><Relationship Id="rId21" Type="http://schemas.openxmlformats.org/officeDocument/2006/relationships/image" Target="../media/image1.emf"/><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theme" Target="../theme/theme3.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oleObject" Target="../embeddings/oleObject9.bin"/><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19" Type="http://schemas.openxmlformats.org/officeDocument/2006/relationships/tags" Target="../tags/tag10.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9"/>
            </p:custDataLst>
            <p:extLst>
              <p:ext uri="{D42A27DB-BD31-4B8C-83A1-F6EECF244321}">
                <p14:modId xmlns:p14="http://schemas.microsoft.com/office/powerpoint/2010/main" val="36710846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578" name="think-cell Slide" r:id="rId20" imgW="473" imgH="473" progId="TCLayout.ActiveDocument.1">
                  <p:embed/>
                </p:oleObj>
              </mc:Choice>
              <mc:Fallback>
                <p:oleObj name="think-cell Slide" r:id="rId20" imgW="473" imgH="473" progId="TCLayout.ActiveDocument.1">
                  <p:embed/>
                  <p:pic>
                    <p:nvPicPr>
                      <p:cNvPr id="0" name=""/>
                      <p:cNvPicPr/>
                      <p:nvPr/>
                    </p:nvPicPr>
                    <p:blipFill>
                      <a:blip r:embed="rId21"/>
                      <a:stretch>
                        <a:fillRect/>
                      </a:stretch>
                    </p:blipFill>
                    <p:spPr>
                      <a:xfrm>
                        <a:off x="1588" y="1588"/>
                        <a:ext cx="1588" cy="1588"/>
                      </a:xfrm>
                      <a:prstGeom prst="rect">
                        <a:avLst/>
                      </a:prstGeom>
                    </p:spPr>
                  </p:pic>
                </p:oleObj>
              </mc:Fallback>
            </mc:AlternateContent>
          </a:graphicData>
        </a:graphic>
      </p:graphicFrame>
      <p:sp>
        <p:nvSpPr>
          <p:cNvPr id="3" name="Text Placeholder 2"/>
          <p:cNvSpPr>
            <a:spLocks noGrp="1"/>
          </p:cNvSpPr>
          <p:nvPr>
            <p:ph type="body" idx="1"/>
          </p:nvPr>
        </p:nvSpPr>
        <p:spPr>
          <a:xfrm>
            <a:off x="690880" y="1368424"/>
            <a:ext cx="10764518" cy="4707255"/>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9">
            <a:extLst>
              <a:ext uri="{FF2B5EF4-FFF2-40B4-BE49-F238E27FC236}">
                <a16:creationId xmlns:a16="http://schemas.microsoft.com/office/drawing/2014/main" id="{C6402EB6-73FB-8F45-BE00-71462C42DB37}"/>
              </a:ext>
            </a:extLst>
          </p:cNvPr>
          <p:cNvSpPr>
            <a:spLocks noGrp="1"/>
          </p:cNvSpPr>
          <p:nvPr>
            <p:ph type="title"/>
          </p:nvPr>
        </p:nvSpPr>
        <p:spPr>
          <a:xfrm>
            <a:off x="690880" y="151765"/>
            <a:ext cx="10764519" cy="1067435"/>
          </a:xfrm>
          <a:prstGeom prst="rect">
            <a:avLst/>
          </a:prstGeom>
        </p:spPr>
        <p:txBody>
          <a:bodyPr vert="horz" lIns="91440" tIns="45720" rIns="91440" bIns="45720" rtlCol="0" anchor="ctr">
            <a:noAutofit/>
          </a:bodyPr>
          <a:lstStyle/>
          <a:p>
            <a:r>
              <a:rPr lang="en-US" dirty="0"/>
              <a:t>HEADLINE</a:t>
            </a:r>
          </a:p>
        </p:txBody>
      </p:sp>
      <p:sp>
        <p:nvSpPr>
          <p:cNvPr id="6" name="Footer Placeholder 2">
            <a:extLst>
              <a:ext uri="{FF2B5EF4-FFF2-40B4-BE49-F238E27FC236}">
                <a16:creationId xmlns:a16="http://schemas.microsoft.com/office/drawing/2014/main" id="{E39907EA-3D16-F44C-B8E9-560D3EFC81A4}"/>
              </a:ext>
            </a:extLst>
          </p:cNvPr>
          <p:cNvSpPr>
            <a:spLocks noGrp="1"/>
          </p:cNvSpPr>
          <p:nvPr>
            <p:ph type="ftr" sz="quarter" idx="3"/>
          </p:nvPr>
        </p:nvSpPr>
        <p:spPr>
          <a:xfrm>
            <a:off x="216030" y="6311900"/>
            <a:ext cx="1589621" cy="357841"/>
          </a:xfrm>
          <a:prstGeom prst="rect">
            <a:avLst/>
          </a:prstGeom>
        </p:spPr>
        <p:txBody>
          <a:bodyPr anchor="ctr"/>
          <a:lstStyle>
            <a:lvl1pPr>
              <a:defRPr sz="1200" b="1">
                <a:solidFill>
                  <a:schemeClr val="tx2"/>
                </a:solidFill>
                <a:latin typeface="Arial" panose="020B0604020202020204" pitchFamily="34" charset="0"/>
                <a:cs typeface="Arial" panose="020B0604020202020204" pitchFamily="34" charset="0"/>
              </a:defRPr>
            </a:lvl1pPr>
          </a:lstStyle>
          <a:p>
            <a:r>
              <a:rPr lang="en-US" dirty="0"/>
              <a:t>Avient Corporation</a:t>
            </a:r>
          </a:p>
        </p:txBody>
      </p:sp>
      <p:sp>
        <p:nvSpPr>
          <p:cNvPr id="7" name="Slide Number Placeholder 4">
            <a:extLst>
              <a:ext uri="{FF2B5EF4-FFF2-40B4-BE49-F238E27FC236}">
                <a16:creationId xmlns:a16="http://schemas.microsoft.com/office/drawing/2014/main" id="{0BB5E599-841C-A84A-8157-334F646A8DB2}"/>
              </a:ext>
            </a:extLst>
          </p:cNvPr>
          <p:cNvSpPr>
            <a:spLocks noGrp="1"/>
          </p:cNvSpPr>
          <p:nvPr>
            <p:ph type="sldNum" sz="quarter" idx="4"/>
          </p:nvPr>
        </p:nvSpPr>
        <p:spPr>
          <a:xfrm>
            <a:off x="1805651" y="6315597"/>
            <a:ext cx="829235" cy="357841"/>
          </a:xfrm>
          <a:prstGeom prst="rect">
            <a:avLst/>
          </a:prstGeom>
        </p:spPr>
        <p:txBody>
          <a:bodyPr anchor="ctr"/>
          <a:lstStyle>
            <a:lvl1pPr>
              <a:defRPr sz="1200" b="1">
                <a:solidFill>
                  <a:schemeClr val="tx2"/>
                </a:solidFill>
                <a:latin typeface="Arial" panose="020B0604020202020204" pitchFamily="34" charset="0"/>
                <a:cs typeface="Arial" panose="020B0604020202020204" pitchFamily="34" charset="0"/>
              </a:defRPr>
            </a:lvl1pPr>
          </a:lstStyle>
          <a:p>
            <a:fld id="{DBC18F02-C0F7-464F-8F74-D259916D3F8D}" type="slidenum">
              <a:rPr lang="en-US" smtClean="0"/>
              <a:pPr/>
              <a:t>‹#›</a:t>
            </a:fld>
            <a:endParaRPr lang="en-US" dirty="0"/>
          </a:p>
        </p:txBody>
      </p:sp>
    </p:spTree>
    <p:extLst>
      <p:ext uri="{BB962C8B-B14F-4D97-AF65-F5344CB8AC3E}">
        <p14:creationId xmlns:p14="http://schemas.microsoft.com/office/powerpoint/2010/main" val="3292869157"/>
      </p:ext>
    </p:extLst>
  </p:cSld>
  <p:clrMap bg1="lt1" tx1="dk1" bg2="lt2" tx2="dk2" accent1="accent1" accent2="accent2" accent3="accent3" accent4="accent4" accent5="accent5" accent6="accent6" hlink="hlink" folHlink="folHlink"/>
  <p:sldLayoutIdLst>
    <p:sldLayoutId id="2147483753" r:id="rId1"/>
    <p:sldLayoutId id="2147483757" r:id="rId2"/>
    <p:sldLayoutId id="2147483752" r:id="rId3"/>
    <p:sldLayoutId id="2147483743" r:id="rId4"/>
    <p:sldLayoutId id="2147483754" r:id="rId5"/>
    <p:sldLayoutId id="2147483755" r:id="rId6"/>
    <p:sldLayoutId id="2147483759" r:id="rId7"/>
    <p:sldLayoutId id="2147483756" r:id="rId8"/>
    <p:sldLayoutId id="2147483748" r:id="rId9"/>
    <p:sldLayoutId id="2147483749" r:id="rId10"/>
    <p:sldLayoutId id="2147483751" r:id="rId11"/>
    <p:sldLayoutId id="2147483750" r:id="rId12"/>
    <p:sldLayoutId id="2147483731" r:id="rId13"/>
    <p:sldLayoutId id="2147483747" r:id="rId14"/>
    <p:sldLayoutId id="2147483760" r:id="rId15"/>
    <p:sldLayoutId id="2147483900" r:id="rId16"/>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l" defTabSz="914400" rtl="0" eaLnBrk="1" latinLnBrk="0" hangingPunct="1">
        <a:lnSpc>
          <a:spcPct val="90000"/>
        </a:lnSpc>
        <a:spcBef>
          <a:spcPct val="0"/>
        </a:spcBef>
        <a:buNone/>
        <a:defRPr sz="4400" b="0" i="0" kern="1200" spc="300" baseline="0">
          <a:solidFill>
            <a:schemeClr val="tx1">
              <a:lumMod val="65000"/>
              <a:lumOff val="35000"/>
            </a:schemeClr>
          </a:solidFill>
          <a:latin typeface="Arial Black" panose="020B0604020202020204" pitchFamily="34" charset="0"/>
          <a:ea typeface="+mj-ea"/>
          <a:cs typeface="Arial Black" panose="020B0604020202020204" pitchFamily="34" charset="0"/>
        </a:defRPr>
      </a:lvl1pPr>
    </p:titleStyle>
    <p:bodyStyle>
      <a:lvl1pPr marL="342900" indent="-3429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90880" y="1368424"/>
            <a:ext cx="10764518" cy="4707255"/>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9">
            <a:extLst>
              <a:ext uri="{FF2B5EF4-FFF2-40B4-BE49-F238E27FC236}">
                <a16:creationId xmlns:a16="http://schemas.microsoft.com/office/drawing/2014/main" id="{C6402EB6-73FB-8F45-BE00-71462C42DB37}"/>
              </a:ext>
            </a:extLst>
          </p:cNvPr>
          <p:cNvSpPr>
            <a:spLocks noGrp="1"/>
          </p:cNvSpPr>
          <p:nvPr>
            <p:ph type="title"/>
          </p:nvPr>
        </p:nvSpPr>
        <p:spPr>
          <a:xfrm>
            <a:off x="690880" y="151765"/>
            <a:ext cx="10764519" cy="1067435"/>
          </a:xfrm>
          <a:prstGeom prst="rect">
            <a:avLst/>
          </a:prstGeom>
        </p:spPr>
        <p:txBody>
          <a:bodyPr vert="horz" lIns="91440" tIns="45720" rIns="91440" bIns="45720" rtlCol="0" anchor="ctr">
            <a:noAutofit/>
          </a:bodyPr>
          <a:lstStyle/>
          <a:p>
            <a:r>
              <a:rPr lang="en-US" dirty="0"/>
              <a:t>HEADLINE</a:t>
            </a:r>
          </a:p>
        </p:txBody>
      </p:sp>
      <p:sp>
        <p:nvSpPr>
          <p:cNvPr id="6" name="Footer Placeholder 2">
            <a:extLst>
              <a:ext uri="{FF2B5EF4-FFF2-40B4-BE49-F238E27FC236}">
                <a16:creationId xmlns:a16="http://schemas.microsoft.com/office/drawing/2014/main" id="{E39907EA-3D16-F44C-B8E9-560D3EFC81A4}"/>
              </a:ext>
            </a:extLst>
          </p:cNvPr>
          <p:cNvSpPr>
            <a:spLocks noGrp="1"/>
          </p:cNvSpPr>
          <p:nvPr>
            <p:ph type="ftr" sz="quarter" idx="3"/>
          </p:nvPr>
        </p:nvSpPr>
        <p:spPr>
          <a:xfrm>
            <a:off x="216030" y="6311900"/>
            <a:ext cx="1589621" cy="357841"/>
          </a:xfrm>
          <a:prstGeom prst="rect">
            <a:avLst/>
          </a:prstGeom>
        </p:spPr>
        <p:txBody>
          <a:bodyPr anchor="ctr"/>
          <a:lstStyle>
            <a:lvl1pPr>
              <a:defRPr sz="1200" b="1">
                <a:solidFill>
                  <a:schemeClr val="tx2"/>
                </a:solidFill>
                <a:latin typeface="Arial" panose="020B0604020202020204" pitchFamily="34" charset="0"/>
                <a:cs typeface="Arial" panose="020B0604020202020204" pitchFamily="34" charset="0"/>
              </a:defRPr>
            </a:lvl1pPr>
          </a:lstStyle>
          <a:p>
            <a:r>
              <a:rPr lang="en-US" dirty="0"/>
              <a:t>Avient Corporation</a:t>
            </a:r>
          </a:p>
        </p:txBody>
      </p:sp>
      <p:sp>
        <p:nvSpPr>
          <p:cNvPr id="7" name="Slide Number Placeholder 4">
            <a:extLst>
              <a:ext uri="{FF2B5EF4-FFF2-40B4-BE49-F238E27FC236}">
                <a16:creationId xmlns:a16="http://schemas.microsoft.com/office/drawing/2014/main" id="{0BB5E599-841C-A84A-8157-334F646A8DB2}"/>
              </a:ext>
            </a:extLst>
          </p:cNvPr>
          <p:cNvSpPr>
            <a:spLocks noGrp="1"/>
          </p:cNvSpPr>
          <p:nvPr>
            <p:ph type="sldNum" sz="quarter" idx="4"/>
          </p:nvPr>
        </p:nvSpPr>
        <p:spPr>
          <a:xfrm>
            <a:off x="1805651" y="6315597"/>
            <a:ext cx="829235" cy="357841"/>
          </a:xfrm>
          <a:prstGeom prst="rect">
            <a:avLst/>
          </a:prstGeom>
        </p:spPr>
        <p:txBody>
          <a:bodyPr anchor="ctr"/>
          <a:lstStyle>
            <a:lvl1pPr>
              <a:defRPr sz="1200" b="1">
                <a:solidFill>
                  <a:schemeClr val="tx2"/>
                </a:solidFill>
                <a:latin typeface="Arial" panose="020B0604020202020204" pitchFamily="34" charset="0"/>
                <a:cs typeface="Arial" panose="020B0604020202020204" pitchFamily="34" charset="0"/>
              </a:defRPr>
            </a:lvl1pPr>
          </a:lstStyle>
          <a:p>
            <a:fld id="{DBC18F02-C0F7-464F-8F74-D259916D3F8D}" type="slidenum">
              <a:rPr lang="en-US" smtClean="0"/>
              <a:pPr/>
              <a:t>‹#›</a:t>
            </a:fld>
            <a:endParaRPr lang="en-US" dirty="0"/>
          </a:p>
        </p:txBody>
      </p:sp>
      <p:pic>
        <p:nvPicPr>
          <p:cNvPr id="8" name="Picture 7">
            <a:extLst>
              <a:ext uri="{FF2B5EF4-FFF2-40B4-BE49-F238E27FC236}">
                <a16:creationId xmlns:a16="http://schemas.microsoft.com/office/drawing/2014/main" id="{6493C4DE-43E6-D84E-9337-F43DFC286EBC}"/>
              </a:ext>
            </a:extLst>
          </p:cNvPr>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10602409" y="6311900"/>
            <a:ext cx="1374011" cy="328176"/>
          </a:xfrm>
          <a:prstGeom prst="rect">
            <a:avLst/>
          </a:prstGeom>
        </p:spPr>
      </p:pic>
    </p:spTree>
    <p:extLst>
      <p:ext uri="{BB962C8B-B14F-4D97-AF65-F5344CB8AC3E}">
        <p14:creationId xmlns:p14="http://schemas.microsoft.com/office/powerpoint/2010/main" val="1641888434"/>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 id="2147483868" r:id="rId13"/>
    <p:sldLayoutId id="2147483869" r:id="rId14"/>
    <p:sldLayoutId id="2147483870" r:id="rId15"/>
    <p:sldLayoutId id="2147483871" r:id="rId16"/>
    <p:sldLayoutId id="2147483872" r:id="rId17"/>
    <p:sldLayoutId id="2147483873" r:id="rId18"/>
    <p:sldLayoutId id="2147483874" r:id="rId19"/>
    <p:sldLayoutId id="2147483875" r:id="rId20"/>
    <p:sldLayoutId id="2147483876" r:id="rId21"/>
    <p:sldLayoutId id="2147483877" r:id="rId22"/>
    <p:sldLayoutId id="2147483878" r:id="rId23"/>
    <p:sldLayoutId id="2147483879" r:id="rId24"/>
    <p:sldLayoutId id="2147483880" r:id="rId25"/>
    <p:sldLayoutId id="2147483881" r:id="rId26"/>
    <p:sldLayoutId id="2147483882" r:id="rId27"/>
  </p:sldLayoutIdLst>
  <p:hf hdr="0" ftr="0" dt="0"/>
  <p:txStyles>
    <p:titleStyle>
      <a:lvl1pPr algn="l" defTabSz="914400" rtl="0" eaLnBrk="1" latinLnBrk="0" hangingPunct="1">
        <a:lnSpc>
          <a:spcPct val="90000"/>
        </a:lnSpc>
        <a:spcBef>
          <a:spcPct val="0"/>
        </a:spcBef>
        <a:buNone/>
        <a:defRPr sz="2800" b="0" i="0" kern="1200" spc="300" baseline="0">
          <a:solidFill>
            <a:srgbClr val="385495"/>
          </a:solidFill>
          <a:latin typeface="Arial Black" panose="020B0604020202020204" pitchFamily="34" charset="0"/>
          <a:ea typeface="+mj-ea"/>
          <a:cs typeface="Arial Black" panose="020B0604020202020204" pitchFamily="34" charset="0"/>
        </a:defRPr>
      </a:lvl1pPr>
    </p:titleStyle>
    <p:bodyStyle>
      <a:lvl1pPr marL="342900" indent="-3429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9"/>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0305" name="think-cell Slide" r:id="rId20" imgW="473" imgH="473" progId="TCLayout.ActiveDocument.1">
                  <p:embed/>
                </p:oleObj>
              </mc:Choice>
              <mc:Fallback>
                <p:oleObj name="think-cell Slide" r:id="rId20" imgW="473" imgH="473" progId="TCLayout.ActiveDocument.1">
                  <p:embed/>
                  <p:pic>
                    <p:nvPicPr>
                      <p:cNvPr id="2" name="Object 1" hidden="1"/>
                      <p:cNvPicPr/>
                      <p:nvPr/>
                    </p:nvPicPr>
                    <p:blipFill>
                      <a:blip r:embed="rId21"/>
                      <a:stretch>
                        <a:fillRect/>
                      </a:stretch>
                    </p:blipFill>
                    <p:spPr>
                      <a:xfrm>
                        <a:off x="1588" y="1588"/>
                        <a:ext cx="1588" cy="1588"/>
                      </a:xfrm>
                      <a:prstGeom prst="rect">
                        <a:avLst/>
                      </a:prstGeom>
                    </p:spPr>
                  </p:pic>
                </p:oleObj>
              </mc:Fallback>
            </mc:AlternateContent>
          </a:graphicData>
        </a:graphic>
      </p:graphicFrame>
      <p:sp>
        <p:nvSpPr>
          <p:cNvPr id="3" name="Text Placeholder 2"/>
          <p:cNvSpPr>
            <a:spLocks noGrp="1"/>
          </p:cNvSpPr>
          <p:nvPr>
            <p:ph type="body" idx="1"/>
          </p:nvPr>
        </p:nvSpPr>
        <p:spPr>
          <a:xfrm>
            <a:off x="690880" y="1368424"/>
            <a:ext cx="10764518" cy="4707255"/>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9">
            <a:extLst>
              <a:ext uri="{FF2B5EF4-FFF2-40B4-BE49-F238E27FC236}">
                <a16:creationId xmlns:a16="http://schemas.microsoft.com/office/drawing/2014/main" id="{C6402EB6-73FB-8F45-BE00-71462C42DB37}"/>
              </a:ext>
            </a:extLst>
          </p:cNvPr>
          <p:cNvSpPr>
            <a:spLocks noGrp="1"/>
          </p:cNvSpPr>
          <p:nvPr>
            <p:ph type="title"/>
          </p:nvPr>
        </p:nvSpPr>
        <p:spPr>
          <a:xfrm>
            <a:off x="690880" y="151765"/>
            <a:ext cx="10764519" cy="1067435"/>
          </a:xfrm>
          <a:prstGeom prst="rect">
            <a:avLst/>
          </a:prstGeom>
        </p:spPr>
        <p:txBody>
          <a:bodyPr vert="horz" lIns="91440" tIns="45720" rIns="91440" bIns="45720" rtlCol="0" anchor="ctr">
            <a:noAutofit/>
          </a:bodyPr>
          <a:lstStyle/>
          <a:p>
            <a:r>
              <a:rPr lang="en-US" dirty="0"/>
              <a:t>HEADLINE</a:t>
            </a:r>
          </a:p>
        </p:txBody>
      </p:sp>
      <p:sp>
        <p:nvSpPr>
          <p:cNvPr id="6" name="Footer Placeholder 2">
            <a:extLst>
              <a:ext uri="{FF2B5EF4-FFF2-40B4-BE49-F238E27FC236}">
                <a16:creationId xmlns:a16="http://schemas.microsoft.com/office/drawing/2014/main" id="{E39907EA-3D16-F44C-B8E9-560D3EFC81A4}"/>
              </a:ext>
            </a:extLst>
          </p:cNvPr>
          <p:cNvSpPr>
            <a:spLocks noGrp="1"/>
          </p:cNvSpPr>
          <p:nvPr>
            <p:ph type="ftr" sz="quarter" idx="3"/>
          </p:nvPr>
        </p:nvSpPr>
        <p:spPr>
          <a:xfrm>
            <a:off x="216030" y="6311900"/>
            <a:ext cx="1589621" cy="357841"/>
          </a:xfrm>
          <a:prstGeom prst="rect">
            <a:avLst/>
          </a:prstGeom>
        </p:spPr>
        <p:txBody>
          <a:bodyPr anchor="ctr"/>
          <a:lstStyle>
            <a:lvl1pPr>
              <a:defRPr sz="1200" b="1">
                <a:solidFill>
                  <a:schemeClr val="tx2"/>
                </a:solidFill>
                <a:latin typeface="Arial" panose="020B0604020202020204" pitchFamily="34" charset="0"/>
                <a:cs typeface="Arial" panose="020B0604020202020204" pitchFamily="34" charset="0"/>
              </a:defRPr>
            </a:lvl1pPr>
          </a:lstStyle>
          <a:p>
            <a:r>
              <a:rPr lang="en-US" dirty="0"/>
              <a:t>Avient Corporation</a:t>
            </a:r>
          </a:p>
        </p:txBody>
      </p:sp>
      <p:sp>
        <p:nvSpPr>
          <p:cNvPr id="7" name="Slide Number Placeholder 4">
            <a:extLst>
              <a:ext uri="{FF2B5EF4-FFF2-40B4-BE49-F238E27FC236}">
                <a16:creationId xmlns:a16="http://schemas.microsoft.com/office/drawing/2014/main" id="{0BB5E599-841C-A84A-8157-334F646A8DB2}"/>
              </a:ext>
            </a:extLst>
          </p:cNvPr>
          <p:cNvSpPr>
            <a:spLocks noGrp="1"/>
          </p:cNvSpPr>
          <p:nvPr>
            <p:ph type="sldNum" sz="quarter" idx="4"/>
          </p:nvPr>
        </p:nvSpPr>
        <p:spPr>
          <a:xfrm>
            <a:off x="1805651" y="6315597"/>
            <a:ext cx="829235" cy="357841"/>
          </a:xfrm>
          <a:prstGeom prst="rect">
            <a:avLst/>
          </a:prstGeom>
        </p:spPr>
        <p:txBody>
          <a:bodyPr anchor="ctr"/>
          <a:lstStyle>
            <a:lvl1pPr>
              <a:defRPr sz="1200" b="1">
                <a:solidFill>
                  <a:schemeClr val="tx2"/>
                </a:solidFill>
                <a:latin typeface="Arial" panose="020B0604020202020204" pitchFamily="34" charset="0"/>
                <a:cs typeface="Arial" panose="020B0604020202020204" pitchFamily="34" charset="0"/>
              </a:defRPr>
            </a:lvl1pPr>
          </a:lstStyle>
          <a:p>
            <a:fld id="{DBC18F02-C0F7-464F-8F74-D259916D3F8D}" type="slidenum">
              <a:rPr lang="en-US" smtClean="0"/>
              <a:pPr/>
              <a:t>‹#›</a:t>
            </a:fld>
            <a:endParaRPr lang="en-US" dirty="0"/>
          </a:p>
        </p:txBody>
      </p:sp>
    </p:spTree>
    <p:extLst>
      <p:ext uri="{BB962C8B-B14F-4D97-AF65-F5344CB8AC3E}">
        <p14:creationId xmlns:p14="http://schemas.microsoft.com/office/powerpoint/2010/main" val="3242008944"/>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 id="2147483897" r:id="rId14"/>
    <p:sldLayoutId id="2147483898" r:id="rId15"/>
    <p:sldLayoutId id="2147483899" r:id="rId16"/>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l" defTabSz="914400" rtl="0" eaLnBrk="1" latinLnBrk="0" hangingPunct="1">
        <a:lnSpc>
          <a:spcPct val="90000"/>
        </a:lnSpc>
        <a:spcBef>
          <a:spcPct val="0"/>
        </a:spcBef>
        <a:buNone/>
        <a:defRPr sz="4400" b="0" i="0" kern="1200" spc="300" baseline="0">
          <a:solidFill>
            <a:schemeClr val="tx1">
              <a:lumMod val="65000"/>
              <a:lumOff val="35000"/>
            </a:schemeClr>
          </a:solidFill>
          <a:latin typeface="Arial Black" panose="020B0604020202020204" pitchFamily="34" charset="0"/>
          <a:ea typeface="+mj-ea"/>
          <a:cs typeface="Arial Black" panose="020B0604020202020204" pitchFamily="34" charset="0"/>
        </a:defRPr>
      </a:lvl1pPr>
    </p:titleStyle>
    <p:bodyStyle>
      <a:lvl1pPr marL="342900" indent="-3429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26.xml"/><Relationship Id="rId5" Type="http://schemas.openxmlformats.org/officeDocument/2006/relationships/image" Target="../media/image64.jpeg"/><Relationship Id="rId4" Type="http://schemas.openxmlformats.org/officeDocument/2006/relationships/image" Target="../media/image63.png"/></Relationships>
</file>

<file path=ppt/slides/_rels/slide11.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5.png"/><Relationship Id="rId7" Type="http://schemas.openxmlformats.org/officeDocument/2006/relationships/image" Target="../media/image68.jpe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67.png"/><Relationship Id="rId5" Type="http://schemas.openxmlformats.org/officeDocument/2006/relationships/image" Target="../media/image62.png"/><Relationship Id="rId4" Type="http://schemas.openxmlformats.org/officeDocument/2006/relationships/image" Target="../media/image66.png"/><Relationship Id="rId9" Type="http://schemas.openxmlformats.org/officeDocument/2006/relationships/image" Target="../media/image70.jpeg"/></Relationships>
</file>

<file path=ppt/slides/_rels/slide1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72.jpeg"/></Relationships>
</file>

<file path=ppt/slides/_rels/slide1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9.xml"/><Relationship Id="rId4" Type="http://schemas.openxmlformats.org/officeDocument/2006/relationships/image" Target="../media/image7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chart" Target="../charts/chart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78.png"/><Relationship Id="rId5" Type="http://schemas.openxmlformats.org/officeDocument/2006/relationships/image" Target="../media/image77.svg"/><Relationship Id="rId4" Type="http://schemas.openxmlformats.org/officeDocument/2006/relationships/image" Target="../media/image76.png"/></Relationships>
</file>

<file path=ppt/slides/_rels/slide1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9.jpeg"/><Relationship Id="rId7" Type="http://schemas.microsoft.com/office/2007/relationships/hdphoto" Target="../media/hdphoto1.wdp"/><Relationship Id="rId12" Type="http://schemas.openxmlformats.org/officeDocument/2006/relationships/image" Target="../media/image87.jpe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82.png"/><Relationship Id="rId11" Type="http://schemas.openxmlformats.org/officeDocument/2006/relationships/image" Target="../media/image86.png"/><Relationship Id="rId5" Type="http://schemas.openxmlformats.org/officeDocument/2006/relationships/image" Target="../media/image81.jpeg"/><Relationship Id="rId10" Type="http://schemas.openxmlformats.org/officeDocument/2006/relationships/image" Target="../media/image85.jpeg"/><Relationship Id="rId4" Type="http://schemas.openxmlformats.org/officeDocument/2006/relationships/image" Target="../media/image80.jpeg"/><Relationship Id="rId9" Type="http://schemas.openxmlformats.org/officeDocument/2006/relationships/image" Target="../media/image84.png"/></Relationships>
</file>

<file path=ppt/slides/_rels/slide16.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png"/><Relationship Id="rId7" Type="http://schemas.openxmlformats.org/officeDocument/2006/relationships/image" Target="../media/image69.jpe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64.jpeg"/></Relationships>
</file>

<file path=ppt/slides/_rels/slide17.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8.jpeg"/><Relationship Id="rId7" Type="http://schemas.microsoft.com/office/2007/relationships/hdphoto" Target="../media/hdphoto3.wdp"/><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90.png"/><Relationship Id="rId11" Type="http://schemas.openxmlformats.org/officeDocument/2006/relationships/image" Target="../media/image93.png"/><Relationship Id="rId5" Type="http://schemas.microsoft.com/office/2007/relationships/hdphoto" Target="../media/hdphoto2.wdp"/><Relationship Id="rId10" Type="http://schemas.openxmlformats.org/officeDocument/2006/relationships/image" Target="../media/image92.png"/><Relationship Id="rId4" Type="http://schemas.openxmlformats.org/officeDocument/2006/relationships/image" Target="../media/image89.png"/><Relationship Id="rId9"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86.png"/><Relationship Id="rId5" Type="http://schemas.openxmlformats.org/officeDocument/2006/relationships/image" Target="../media/image96.png"/><Relationship Id="rId4" Type="http://schemas.openxmlformats.org/officeDocument/2006/relationships/image" Target="../media/image95.jpg"/></Relationships>
</file>

<file path=ppt/slides/_rels/slide19.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jpeg"/><Relationship Id="rId7" Type="http://schemas.openxmlformats.org/officeDocument/2006/relationships/image" Target="../media/image101.jpeg"/><Relationship Id="rId12" Type="http://schemas.openxmlformats.org/officeDocument/2006/relationships/image" Target="../media/image106.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100.jpeg"/><Relationship Id="rId11" Type="http://schemas.openxmlformats.org/officeDocument/2006/relationships/image" Target="../media/image105.png"/><Relationship Id="rId5" Type="http://schemas.openxmlformats.org/officeDocument/2006/relationships/image" Target="../media/image99.jpe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17.xml"/><Relationship Id="rId7" Type="http://schemas.openxmlformats.org/officeDocument/2006/relationships/image" Target="../media/image10.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notesSlide" Target="../notesSlides/notesSlide2.xml"/><Relationship Id="rId5" Type="http://schemas.openxmlformats.org/officeDocument/2006/relationships/slideLayout" Target="../slideLayouts/slideLayout24.xml"/><Relationship Id="rId4" Type="http://schemas.openxmlformats.org/officeDocument/2006/relationships/tags" Target="../tags/tag18.xml"/></Relationships>
</file>

<file path=ppt/slides/_rels/slide2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93.png"/><Relationship Id="rId4" Type="http://schemas.openxmlformats.org/officeDocument/2006/relationships/image" Target="../media/image86.png"/></Relationships>
</file>

<file path=ppt/slides/_rels/slide2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86.png"/></Relationships>
</file>

<file path=ppt/slides/_rels/slide22.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70.jpe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86.png"/></Relationships>
</file>

<file path=ppt/slides/_rels/slide2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image" Target="../media/image112.png"/><Relationship Id="rId7" Type="http://schemas.openxmlformats.org/officeDocument/2006/relationships/image" Target="../media/image115.jpeg"/><Relationship Id="rId12"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114.png"/><Relationship Id="rId11" Type="http://schemas.openxmlformats.org/officeDocument/2006/relationships/image" Target="../media/image119.jpeg"/><Relationship Id="rId5" Type="http://schemas.openxmlformats.org/officeDocument/2006/relationships/image" Target="../media/image113.jpeg"/><Relationship Id="rId10" Type="http://schemas.openxmlformats.org/officeDocument/2006/relationships/image" Target="../media/image118.png"/><Relationship Id="rId4" Type="http://schemas.microsoft.com/office/2007/relationships/hdphoto" Target="../media/hdphoto5.wdp"/><Relationship Id="rId9" Type="http://schemas.openxmlformats.org/officeDocument/2006/relationships/image" Target="../media/image117.jpeg"/></Relationships>
</file>

<file path=ppt/slides/_rels/slide25.xml.rels><?xml version="1.0" encoding="UTF-8" standalone="yes"?>
<Relationships xmlns="http://schemas.openxmlformats.org/package/2006/relationships"><Relationship Id="rId8" Type="http://schemas.openxmlformats.org/officeDocument/2006/relationships/image" Target="../media/image120.emf"/><Relationship Id="rId13" Type="http://schemas.microsoft.com/office/2007/relationships/diagramDrawing" Target="../diagrams/drawing1.xml"/><Relationship Id="rId3" Type="http://schemas.openxmlformats.org/officeDocument/2006/relationships/tags" Target="../tags/tag25.xml"/><Relationship Id="rId7" Type="http://schemas.openxmlformats.org/officeDocument/2006/relationships/oleObject" Target="../embeddings/oleObject13.bin"/><Relationship Id="rId12" Type="http://schemas.openxmlformats.org/officeDocument/2006/relationships/diagramColors" Target="../diagrams/colors1.xml"/><Relationship Id="rId2" Type="http://schemas.openxmlformats.org/officeDocument/2006/relationships/tags" Target="../tags/tag24.xml"/><Relationship Id="rId1" Type="http://schemas.openxmlformats.org/officeDocument/2006/relationships/vmlDrawing" Target="../drawings/vmlDrawing13.vml"/><Relationship Id="rId6" Type="http://schemas.openxmlformats.org/officeDocument/2006/relationships/image" Target="../media/image121.png"/><Relationship Id="rId11" Type="http://schemas.openxmlformats.org/officeDocument/2006/relationships/diagramQuickStyle" Target="../diagrams/quickStyle1.xml"/><Relationship Id="rId5" Type="http://schemas.openxmlformats.org/officeDocument/2006/relationships/notesSlide" Target="../notesSlides/notesSlide23.xml"/><Relationship Id="rId10" Type="http://schemas.openxmlformats.org/officeDocument/2006/relationships/diagramLayout" Target="../diagrams/layout1.xml"/><Relationship Id="rId4" Type="http://schemas.openxmlformats.org/officeDocument/2006/relationships/slideLayout" Target="../slideLayouts/slideLayout9.xml"/><Relationship Id="rId9" Type="http://schemas.openxmlformats.org/officeDocument/2006/relationships/diagramData" Target="../diagrams/data1.xml"/></Relationships>
</file>

<file path=ppt/slides/_rels/slide26.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tags" Target="../tags/tag27.xml"/><Relationship Id="rId7" Type="http://schemas.openxmlformats.org/officeDocument/2006/relationships/image" Target="../media/image120.emf"/><Relationship Id="rId2" Type="http://schemas.openxmlformats.org/officeDocument/2006/relationships/tags" Target="../tags/tag26.xml"/><Relationship Id="rId1" Type="http://schemas.openxmlformats.org/officeDocument/2006/relationships/vmlDrawing" Target="../drawings/vmlDrawing14.vml"/><Relationship Id="rId6" Type="http://schemas.openxmlformats.org/officeDocument/2006/relationships/oleObject" Target="../embeddings/oleObject14.bin"/><Relationship Id="rId5" Type="http://schemas.openxmlformats.org/officeDocument/2006/relationships/notesSlide" Target="../notesSlides/notesSlide24.xml"/><Relationship Id="rId4"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29.xml"/><Relationship Id="rId7" Type="http://schemas.openxmlformats.org/officeDocument/2006/relationships/oleObject" Target="../embeddings/oleObject15.bin"/><Relationship Id="rId2" Type="http://schemas.openxmlformats.org/officeDocument/2006/relationships/tags" Target="../tags/tag28.xml"/><Relationship Id="rId1" Type="http://schemas.openxmlformats.org/officeDocument/2006/relationships/vmlDrawing" Target="../drawings/vmlDrawing15.vml"/><Relationship Id="rId6" Type="http://schemas.openxmlformats.org/officeDocument/2006/relationships/image" Target="../media/image123.jpeg"/><Relationship Id="rId5" Type="http://schemas.openxmlformats.org/officeDocument/2006/relationships/notesSlide" Target="../notesSlides/notesSlide25.xml"/><Relationship Id="rId4"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8" Type="http://schemas.openxmlformats.org/officeDocument/2006/relationships/image" Target="../media/image120.emf"/><Relationship Id="rId3" Type="http://schemas.openxmlformats.org/officeDocument/2006/relationships/tags" Target="../tags/tag31.xml"/><Relationship Id="rId7" Type="http://schemas.openxmlformats.org/officeDocument/2006/relationships/oleObject" Target="../embeddings/oleObject16.bin"/><Relationship Id="rId2" Type="http://schemas.openxmlformats.org/officeDocument/2006/relationships/tags" Target="../tags/tag30.xml"/><Relationship Id="rId1" Type="http://schemas.openxmlformats.org/officeDocument/2006/relationships/vmlDrawing" Target="../drawings/vmlDrawing16.vml"/><Relationship Id="rId6" Type="http://schemas.openxmlformats.org/officeDocument/2006/relationships/image" Target="../media/image124.png"/><Relationship Id="rId5" Type="http://schemas.openxmlformats.org/officeDocument/2006/relationships/notesSlide" Target="../notesSlides/notesSlide26.xml"/><Relationship Id="rId4"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slideLayout" Target="../slideLayouts/slideLayout9.xml"/><Relationship Id="rId7" Type="http://schemas.openxmlformats.org/officeDocument/2006/relationships/image" Target="../media/image126.jpeg"/><Relationship Id="rId2" Type="http://schemas.openxmlformats.org/officeDocument/2006/relationships/tags" Target="../tags/tag32.xml"/><Relationship Id="rId1" Type="http://schemas.openxmlformats.org/officeDocument/2006/relationships/vmlDrawing" Target="../drawings/vmlDrawing17.vml"/><Relationship Id="rId6" Type="http://schemas.openxmlformats.org/officeDocument/2006/relationships/image" Target="../media/image125.emf"/><Relationship Id="rId5" Type="http://schemas.openxmlformats.org/officeDocument/2006/relationships/oleObject" Target="../embeddings/oleObject17.bin"/><Relationship Id="rId10" Type="http://schemas.openxmlformats.org/officeDocument/2006/relationships/image" Target="../media/image129.jpeg"/><Relationship Id="rId4" Type="http://schemas.openxmlformats.org/officeDocument/2006/relationships/notesSlide" Target="../notesSlides/notesSlide27.xml"/><Relationship Id="rId9" Type="http://schemas.openxmlformats.org/officeDocument/2006/relationships/image" Target="../media/image128.jpeg"/></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png"/><Relationship Id="rId3" Type="http://schemas.openxmlformats.org/officeDocument/2006/relationships/tags" Target="../tags/tag21.xml"/><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tags" Target="../tags/tag20.xml"/><Relationship Id="rId16" Type="http://schemas.openxmlformats.org/officeDocument/2006/relationships/image" Target="../media/image22.tiff"/><Relationship Id="rId1" Type="http://schemas.openxmlformats.org/officeDocument/2006/relationships/tags" Target="../tags/tag19.xml"/><Relationship Id="rId6" Type="http://schemas.openxmlformats.org/officeDocument/2006/relationships/image" Target="../media/image12.jpeg"/><Relationship Id="rId11" Type="http://schemas.openxmlformats.org/officeDocument/2006/relationships/image" Target="../media/image17.png"/><Relationship Id="rId5" Type="http://schemas.openxmlformats.org/officeDocument/2006/relationships/notesSlide" Target="../notesSlides/notesSlide3.xml"/><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slideLayout" Target="../slideLayouts/slideLayout52.xml"/><Relationship Id="rId9" Type="http://schemas.openxmlformats.org/officeDocument/2006/relationships/image" Target="../media/image15.png"/><Relationship Id="rId1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25.emf"/><Relationship Id="rId2" Type="http://schemas.openxmlformats.org/officeDocument/2006/relationships/tags" Target="../tags/tag33.xml"/><Relationship Id="rId1" Type="http://schemas.openxmlformats.org/officeDocument/2006/relationships/vmlDrawing" Target="../drawings/vmlDrawing18.vml"/><Relationship Id="rId6" Type="http://schemas.openxmlformats.org/officeDocument/2006/relationships/oleObject" Target="../embeddings/oleObject18.bin"/><Relationship Id="rId5" Type="http://schemas.openxmlformats.org/officeDocument/2006/relationships/image" Target="../media/image130.jpeg"/><Relationship Id="rId4"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9.xml"/><Relationship Id="rId1" Type="http://schemas.openxmlformats.org/officeDocument/2006/relationships/slideLayout" Target="../slideLayouts/slideLayout24.xml"/><Relationship Id="rId4" Type="http://schemas.openxmlformats.org/officeDocument/2006/relationships/image" Target="../media/image131.png"/></Relationships>
</file>

<file path=ppt/slides/_rels/slide32.xml.rels><?xml version="1.0" encoding="UTF-8" standalone="yes"?>
<Relationships xmlns="http://schemas.openxmlformats.org/package/2006/relationships"><Relationship Id="rId8" Type="http://schemas.openxmlformats.org/officeDocument/2006/relationships/image" Target="../media/image137.jpeg"/><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 Id="rId9" Type="http://schemas.openxmlformats.org/officeDocument/2006/relationships/image" Target="../media/image138.png"/></Relationships>
</file>

<file path=ppt/slides/_rels/slide33.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39.jpeg"/><Relationship Id="rId7" Type="http://schemas.openxmlformats.org/officeDocument/2006/relationships/image" Target="../media/image143.png"/><Relationship Id="rId2" Type="http://schemas.openxmlformats.org/officeDocument/2006/relationships/notesSlide" Target="../notesSlides/notesSlide31.xml"/><Relationship Id="rId1" Type="http://schemas.openxmlformats.org/officeDocument/2006/relationships/slideLayout" Target="../slideLayouts/slideLayout15.xml"/><Relationship Id="rId6" Type="http://schemas.openxmlformats.org/officeDocument/2006/relationships/image" Target="../media/image142.jpeg"/><Relationship Id="rId5" Type="http://schemas.openxmlformats.org/officeDocument/2006/relationships/image" Target="../media/image141.png"/><Relationship Id="rId4" Type="http://schemas.openxmlformats.org/officeDocument/2006/relationships/image" Target="../media/image140.png"/></Relationships>
</file>

<file path=ppt/slides/_rels/slide34.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6.jpeg"/><Relationship Id="rId7" Type="http://schemas.openxmlformats.org/officeDocument/2006/relationships/image" Target="../media/image84.png"/><Relationship Id="rId2" Type="http://schemas.openxmlformats.org/officeDocument/2006/relationships/notesSlide" Target="../notesSlides/notesSlide33.xml"/><Relationship Id="rId1" Type="http://schemas.openxmlformats.org/officeDocument/2006/relationships/slideLayout" Target="../slideLayouts/slideLayout52.xml"/><Relationship Id="rId6" Type="http://schemas.openxmlformats.org/officeDocument/2006/relationships/image" Target="../media/image149.png"/><Relationship Id="rId5" Type="http://schemas.openxmlformats.org/officeDocument/2006/relationships/image" Target="../media/image148.png"/><Relationship Id="rId10" Type="http://schemas.openxmlformats.org/officeDocument/2006/relationships/image" Target="../media/image152.png"/><Relationship Id="rId4" Type="http://schemas.openxmlformats.org/officeDocument/2006/relationships/image" Target="../media/image147.png"/><Relationship Id="rId9" Type="http://schemas.openxmlformats.org/officeDocument/2006/relationships/image" Target="../media/image151.png"/></Relationships>
</file>

<file path=ppt/slides/_rels/slide36.xml.rels><?xml version="1.0" encoding="UTF-8" standalone="yes"?>
<Relationships xmlns="http://schemas.openxmlformats.org/package/2006/relationships"><Relationship Id="rId3" Type="http://schemas.openxmlformats.org/officeDocument/2006/relationships/image" Target="../media/image153.jpeg"/><Relationship Id="rId7" Type="http://schemas.microsoft.com/office/2007/relationships/hdphoto" Target="../media/hdphoto6.wdp"/><Relationship Id="rId2" Type="http://schemas.openxmlformats.org/officeDocument/2006/relationships/notesSlide" Target="../notesSlides/notesSlide34.xml"/><Relationship Id="rId1" Type="http://schemas.openxmlformats.org/officeDocument/2006/relationships/slideLayout" Target="../slideLayouts/slideLayout52.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4.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3.jpeg"/><Relationship Id="rId7" Type="http://schemas.openxmlformats.org/officeDocument/2006/relationships/image" Target="../media/image27.emf"/><Relationship Id="rId2" Type="http://schemas.openxmlformats.org/officeDocument/2006/relationships/notesSlide" Target="../notesSlides/notesSlide4.xml"/><Relationship Id="rId1" Type="http://schemas.openxmlformats.org/officeDocument/2006/relationships/slideLayout" Target="../slideLayouts/slideLayout5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emf"/></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jpeg"/><Relationship Id="rId12"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5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jpeg"/><Relationship Id="rId10" Type="http://schemas.openxmlformats.org/officeDocument/2006/relationships/image" Target="../media/image37.png"/><Relationship Id="rId4" Type="http://schemas.openxmlformats.org/officeDocument/2006/relationships/image" Target="../media/image31.jpeg"/><Relationship Id="rId9" Type="http://schemas.openxmlformats.org/officeDocument/2006/relationships/image" Target="../media/image36.png"/><Relationship Id="rId14" Type="http://schemas.openxmlformats.org/officeDocument/2006/relationships/image" Target="../media/image41.png"/></Relationships>
</file>

<file path=ppt/slides/_rels/slide6.xml.rels><?xml version="1.0" encoding="UTF-8" standalone="yes"?>
<Relationships xmlns="http://schemas.openxmlformats.org/package/2006/relationships"><Relationship Id="rId8" Type="http://schemas.openxmlformats.org/officeDocument/2006/relationships/image" Target="../media/image3.tiff"/><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52.xml"/><Relationship Id="rId6" Type="http://schemas.openxmlformats.org/officeDocument/2006/relationships/image" Target="../media/image45.png"/><Relationship Id="rId11" Type="http://schemas.openxmlformats.org/officeDocument/2006/relationships/image" Target="../media/image48.png"/><Relationship Id="rId5" Type="http://schemas.openxmlformats.org/officeDocument/2006/relationships/image" Target="../media/image44.png"/><Relationship Id="rId10" Type="http://schemas.openxmlformats.org/officeDocument/2006/relationships/image" Target="../media/image9.png"/><Relationship Id="rId4" Type="http://schemas.openxmlformats.org/officeDocument/2006/relationships/image" Target="../media/image43.png"/><Relationship Id="rId9"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52.xml"/><Relationship Id="rId4" Type="http://schemas.openxmlformats.org/officeDocument/2006/relationships/image" Target="../media/image51.png"/></Relationships>
</file>

<file path=ppt/slides/_rels/slide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itting, table, room&#10;&#10;Description automatically generated">
            <a:extLst>
              <a:ext uri="{FF2B5EF4-FFF2-40B4-BE49-F238E27FC236}">
                <a16:creationId xmlns:a16="http://schemas.microsoft.com/office/drawing/2014/main" id="{942A4017-ADEB-0C4B-9943-7B81D496324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9629" t="15715" r="-1" b="15749"/>
          <a:stretch/>
        </p:blipFill>
        <p:spPr>
          <a:xfrm>
            <a:off x="-1" y="0"/>
            <a:ext cx="7041631" cy="6858000"/>
          </a:xfrm>
          <a:prstGeom prst="rect">
            <a:avLst/>
          </a:prstGeom>
        </p:spPr>
      </p:pic>
      <p:sp>
        <p:nvSpPr>
          <p:cNvPr id="7" name="Title 6">
            <a:extLst>
              <a:ext uri="{FF2B5EF4-FFF2-40B4-BE49-F238E27FC236}">
                <a16:creationId xmlns:a16="http://schemas.microsoft.com/office/drawing/2014/main" id="{AE2B6548-1778-D447-BFB4-AB7667E0BCD5}"/>
              </a:ext>
            </a:extLst>
          </p:cNvPr>
          <p:cNvSpPr>
            <a:spLocks noGrp="1"/>
          </p:cNvSpPr>
          <p:nvPr>
            <p:ph type="ctrTitle"/>
          </p:nvPr>
        </p:nvSpPr>
        <p:spPr>
          <a:xfrm>
            <a:off x="2552700" y="1801368"/>
            <a:ext cx="9639301" cy="1423614"/>
          </a:xfrm>
          <a:solidFill>
            <a:schemeClr val="accent6">
              <a:alpha val="89000"/>
            </a:schemeClr>
          </a:solidFill>
        </p:spPr>
        <p:txBody>
          <a:bodyPr/>
          <a:lstStyle/>
          <a:p>
            <a:r>
              <a:rPr lang="en-US" sz="4000" dirty="0">
                <a:solidFill>
                  <a:srgbClr val="FFFFFF"/>
                </a:solidFill>
              </a:rPr>
              <a:t>Sustainability @ Avient</a:t>
            </a:r>
            <a:br>
              <a:rPr lang="en-US" sz="3600" dirty="0">
                <a:solidFill>
                  <a:srgbClr val="FFFFFF"/>
                </a:solidFill>
              </a:rPr>
            </a:br>
            <a:r>
              <a:rPr lang="en-US" sz="2400" dirty="0">
                <a:solidFill>
                  <a:srgbClr val="FFFFFF"/>
                </a:solidFill>
              </a:rPr>
              <a:t>Material Science for a Better Tomorrow</a:t>
            </a:r>
            <a:endParaRPr lang="en-US" sz="3600" dirty="0">
              <a:solidFill>
                <a:schemeClr val="bg1"/>
              </a:solidFill>
            </a:endParaRPr>
          </a:p>
        </p:txBody>
      </p:sp>
      <p:pic>
        <p:nvPicPr>
          <p:cNvPr id="6" name="Picture 5"/>
          <p:cNvPicPr>
            <a:picLocks noChangeAspect="1"/>
          </p:cNvPicPr>
          <p:nvPr/>
        </p:nvPicPr>
        <p:blipFill>
          <a:blip r:embed="rId4"/>
          <a:stretch>
            <a:fillRect/>
          </a:stretch>
        </p:blipFill>
        <p:spPr>
          <a:xfrm>
            <a:off x="9881419" y="3932198"/>
            <a:ext cx="1905919" cy="1476772"/>
          </a:xfrm>
          <a:prstGeom prst="rect">
            <a:avLst/>
          </a:prstGeom>
        </p:spPr>
      </p:pic>
    </p:spTree>
    <p:extLst>
      <p:ext uri="{BB962C8B-B14F-4D97-AF65-F5344CB8AC3E}">
        <p14:creationId xmlns:p14="http://schemas.microsoft.com/office/powerpoint/2010/main" val="10859080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idx="17"/>
          </p:nvPr>
        </p:nvSpPr>
        <p:spPr>
          <a:xfrm>
            <a:off x="1081965" y="4775372"/>
            <a:ext cx="2964565" cy="907915"/>
          </a:xfrm>
        </p:spPr>
        <p:txBody>
          <a:bodyPr/>
          <a:lstStyle/>
          <a:p>
            <a:pPr marL="0" indent="0">
              <a:buNone/>
            </a:pPr>
            <a:r>
              <a:rPr lang="en-US" sz="1800" b="1" dirty="0">
                <a:effectLst>
                  <a:outerShdw blurRad="38100" dist="38100" dir="2700000" algn="tl">
                    <a:srgbClr val="000000">
                      <a:alpha val="43137"/>
                    </a:srgbClr>
                  </a:outerShdw>
                </a:effectLst>
              </a:rPr>
              <a:t>Recycle Solutions</a:t>
            </a:r>
          </a:p>
          <a:p>
            <a:pPr marL="0" indent="0">
              <a:buNone/>
            </a:pPr>
            <a:r>
              <a:rPr lang="en-US" dirty="0"/>
              <a:t>Improving Recycled Content</a:t>
            </a:r>
          </a:p>
        </p:txBody>
      </p:sp>
      <p:sp>
        <p:nvSpPr>
          <p:cNvPr id="14" name="Content Placeholder 13"/>
          <p:cNvSpPr>
            <a:spLocks noGrp="1"/>
          </p:cNvSpPr>
          <p:nvPr>
            <p:ph idx="18"/>
          </p:nvPr>
        </p:nvSpPr>
        <p:spPr>
          <a:xfrm>
            <a:off x="4667250" y="4779363"/>
            <a:ext cx="2964565" cy="907915"/>
          </a:xfrm>
        </p:spPr>
        <p:txBody>
          <a:bodyPr/>
          <a:lstStyle/>
          <a:p>
            <a:pPr marL="0" indent="0">
              <a:buNone/>
            </a:pPr>
            <a:r>
              <a:rPr lang="en-US" sz="1800" b="1" dirty="0">
                <a:effectLst>
                  <a:outerShdw blurRad="38100" dist="38100" dir="2700000" algn="tl">
                    <a:srgbClr val="000000">
                      <a:alpha val="43137"/>
                    </a:srgbClr>
                  </a:outerShdw>
                </a:effectLst>
              </a:rPr>
              <a:t>Eco Conscience</a:t>
            </a:r>
          </a:p>
          <a:p>
            <a:pPr marL="0" indent="0">
              <a:buNone/>
            </a:pPr>
            <a:r>
              <a:rPr lang="en-US" dirty="0"/>
              <a:t>Reduced Product Carbon Footprint</a:t>
            </a:r>
          </a:p>
        </p:txBody>
      </p:sp>
      <p:sp>
        <p:nvSpPr>
          <p:cNvPr id="15" name="Content Placeholder 14"/>
          <p:cNvSpPr>
            <a:spLocks noGrp="1"/>
          </p:cNvSpPr>
          <p:nvPr>
            <p:ph idx="19"/>
          </p:nvPr>
        </p:nvSpPr>
        <p:spPr>
          <a:xfrm>
            <a:off x="8467094" y="4779364"/>
            <a:ext cx="2970179" cy="907915"/>
          </a:xfrm>
        </p:spPr>
        <p:txBody>
          <a:bodyPr/>
          <a:lstStyle/>
          <a:p>
            <a:pPr marL="0" indent="0">
              <a:buNone/>
            </a:pPr>
            <a:r>
              <a:rPr lang="en-US" sz="1800" b="1" dirty="0">
                <a:effectLst>
                  <a:outerShdw blurRad="38100" dist="38100" dir="2700000" algn="tl">
                    <a:srgbClr val="000000">
                      <a:alpha val="43137"/>
                    </a:srgbClr>
                  </a:outerShdw>
                </a:effectLst>
              </a:rPr>
              <a:t>Development innovation</a:t>
            </a:r>
          </a:p>
          <a:p>
            <a:pPr marL="0" indent="0">
              <a:buNone/>
            </a:pPr>
            <a:r>
              <a:rPr lang="en-US" dirty="0"/>
              <a:t>Multi-pass development capabilities</a:t>
            </a:r>
          </a:p>
        </p:txBody>
      </p:sp>
      <p:sp>
        <p:nvSpPr>
          <p:cNvPr id="7" name="Title 6"/>
          <p:cNvSpPr>
            <a:spLocks noGrp="1"/>
          </p:cNvSpPr>
          <p:nvPr>
            <p:ph type="title"/>
          </p:nvPr>
        </p:nvSpPr>
        <p:spPr>
          <a:xfrm>
            <a:off x="609600" y="276730"/>
            <a:ext cx="10974388" cy="736599"/>
          </a:xfrm>
        </p:spPr>
        <p:txBody>
          <a:bodyPr/>
          <a:lstStyle/>
          <a:p>
            <a:r>
              <a:rPr lang="en-US" sz="3200" dirty="0">
                <a:solidFill>
                  <a:schemeClr val="bg2">
                    <a:lumMod val="50000"/>
                  </a:schemeClr>
                </a:solidFill>
              </a:rPr>
              <a:t>Three Areas of Focus</a:t>
            </a:r>
          </a:p>
        </p:txBody>
      </p:sp>
      <p:sp>
        <p:nvSpPr>
          <p:cNvPr id="5" name="Footer Placeholder 4"/>
          <p:cNvSpPr>
            <a:spLocks noGrp="1"/>
          </p:cNvSpPr>
          <p:nvPr>
            <p:ph type="ftr" sz="quarter" idx="4294967295"/>
          </p:nvPr>
        </p:nvSpPr>
        <p:spPr>
          <a:xfrm>
            <a:off x="0" y="6311900"/>
            <a:ext cx="1589088" cy="357188"/>
          </a:xfrm>
        </p:spPr>
        <p:txBody>
          <a:bodyPr/>
          <a:lstStyle/>
          <a:p>
            <a:pPr algn="l"/>
            <a:r>
              <a:rPr lang="en-US"/>
              <a:t>Avient Corporation</a:t>
            </a:r>
            <a:endParaRPr lang="en-US" dirty="0"/>
          </a:p>
        </p:txBody>
      </p:sp>
      <p:sp>
        <p:nvSpPr>
          <p:cNvPr id="6" name="Slide Number Placeholder 5"/>
          <p:cNvSpPr>
            <a:spLocks noGrp="1"/>
          </p:cNvSpPr>
          <p:nvPr>
            <p:ph type="sldNum" sz="quarter" idx="4294967295"/>
          </p:nvPr>
        </p:nvSpPr>
        <p:spPr>
          <a:xfrm>
            <a:off x="0" y="6315075"/>
            <a:ext cx="830263" cy="358775"/>
          </a:xfrm>
        </p:spPr>
        <p:txBody>
          <a:bodyPr/>
          <a:lstStyle/>
          <a:p>
            <a:fld id="{DBC18F02-C0F7-464F-8F74-D259916D3F8D}" type="slidenum">
              <a:rPr lang="en-US" smtClean="0"/>
              <a:pPr/>
              <a:t>10</a:t>
            </a:fld>
            <a:endParaRPr lang="en-US" dirty="0"/>
          </a:p>
        </p:txBody>
      </p:sp>
      <p:pic>
        <p:nvPicPr>
          <p:cNvPr id="17" name="Content Placeholder 6">
            <a:extLst>
              <a:ext uri="{FF2B5EF4-FFF2-40B4-BE49-F238E27FC236}">
                <a16:creationId xmlns:a16="http://schemas.microsoft.com/office/drawing/2014/main" id="{137A8DB9-B5AD-B848-83A4-B8544FF42B59}"/>
              </a:ext>
            </a:extLst>
          </p:cNvPr>
          <p:cNvPicPr>
            <a:picLocks noGrp="1" noChangeAspect="1"/>
          </p:cNvPicPr>
          <p:nvPr>
            <p:ph type="pic" sz="quarter" idx="14"/>
          </p:nvPr>
        </p:nvPicPr>
        <p:blipFill>
          <a:blip r:embed="rId3" cstate="email">
            <a:extLst>
              <a:ext uri="{28A0092B-C50C-407E-A947-70E740481C1C}">
                <a14:useLocalDpi xmlns:a14="http://schemas.microsoft.com/office/drawing/2010/main"/>
              </a:ext>
            </a:extLst>
          </a:blip>
          <a:srcRect l="2313" r="2313"/>
          <a:stretch>
            <a:fillRect/>
          </a:stretch>
        </p:blipFill>
        <p:spPr>
          <a:xfrm>
            <a:off x="1022668" y="1600200"/>
            <a:ext cx="2965450" cy="2847975"/>
          </a:xfrm>
          <a:noFill/>
        </p:spPr>
      </p:pic>
      <p:pic>
        <p:nvPicPr>
          <p:cNvPr id="19" name="Picture 18"/>
          <p:cNvPicPr>
            <a:picLocks noChangeAspect="1"/>
          </p:cNvPicPr>
          <p:nvPr/>
        </p:nvPicPr>
        <p:blipFill>
          <a:blip r:embed="rId4"/>
          <a:stretch>
            <a:fillRect/>
          </a:stretch>
        </p:blipFill>
        <p:spPr>
          <a:xfrm>
            <a:off x="8931568" y="1645460"/>
            <a:ext cx="2041232" cy="2757453"/>
          </a:xfrm>
          <a:prstGeom prst="rect">
            <a:avLst/>
          </a:prstGeom>
        </p:spPr>
      </p:pic>
      <p:pic>
        <p:nvPicPr>
          <p:cNvPr id="150530" name="Picture 2" descr="Product Carbon Footprint | Limón GmbH"/>
          <p:cNvPicPr>
            <a:picLocks noGrp="1" noChangeAspect="1" noChangeArrowheads="1"/>
          </p:cNvPicPr>
          <p:nvPr>
            <p:ph type="pic" sz="quarter" idx="15"/>
          </p:nvPr>
        </p:nvPicPr>
        <p:blipFill>
          <a:blip r:embed="rId5">
            <a:extLst>
              <a:ext uri="{28A0092B-C50C-407E-A947-70E740481C1C}">
                <a14:useLocalDpi xmlns:a14="http://schemas.microsoft.com/office/drawing/2010/main" val="0"/>
              </a:ext>
            </a:extLst>
          </a:blip>
          <a:srcRect t="1955" b="1955"/>
          <a:stretch>
            <a:fillRect/>
          </a:stretch>
        </p:blipFill>
        <p:spPr bwMode="auto">
          <a:xfrm>
            <a:off x="4667250" y="1600200"/>
            <a:ext cx="2963863" cy="2847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41558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rotWithShape="1">
          <a:blip r:embed="rId3" cstate="email">
            <a:extLst>
              <a:ext uri="{28A0092B-C50C-407E-A947-70E740481C1C}">
                <a14:useLocalDpi xmlns:a14="http://schemas.microsoft.com/office/drawing/2010/main"/>
              </a:ext>
            </a:extLst>
          </a:blip>
          <a:srcRect l="-3303" b="-1295"/>
          <a:stretch/>
        </p:blipFill>
        <p:spPr>
          <a:xfrm>
            <a:off x="10379258" y="2758152"/>
            <a:ext cx="1410449" cy="1283414"/>
          </a:xfrm>
          <a:prstGeom prst="ellipse">
            <a:avLst/>
          </a:prstGeom>
          <a:ln>
            <a:noFill/>
          </a:ln>
          <a:effectLst>
            <a:softEdge rad="112500"/>
          </a:effectLst>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6174" y="979746"/>
            <a:ext cx="1586229" cy="1434948"/>
          </a:xfrm>
          <a:prstGeom prst="ellipse">
            <a:avLst/>
          </a:prstGeom>
          <a:ln>
            <a:noFill/>
          </a:ln>
          <a:effectLst>
            <a:softEdge rad="112500"/>
          </a:effectLst>
        </p:spPr>
      </p:pic>
      <p:pic>
        <p:nvPicPr>
          <p:cNvPr id="22" name="Content Placeholder 6">
            <a:extLst>
              <a:ext uri="{FF2B5EF4-FFF2-40B4-BE49-F238E27FC236}">
                <a16:creationId xmlns:a16="http://schemas.microsoft.com/office/drawing/2014/main" id="{137A8DB9-B5AD-B848-83A4-B8544FF42B59}"/>
              </a:ext>
            </a:extLst>
          </p:cNvPr>
          <p:cNvPicPr>
            <a:picLocks noGrp="1" noChangeAspect="1"/>
          </p:cNvPicPr>
          <p:nvPr>
            <p:ph idx="1"/>
          </p:nvPr>
        </p:nvPicPr>
        <p:blipFill>
          <a:blip r:embed="rId5" cstate="email">
            <a:extLst>
              <a:ext uri="{28A0092B-C50C-407E-A947-70E740481C1C}">
                <a14:useLocalDpi xmlns:a14="http://schemas.microsoft.com/office/drawing/2010/main"/>
              </a:ext>
            </a:extLst>
          </a:blip>
          <a:stretch>
            <a:fillRect/>
          </a:stretch>
        </p:blipFill>
        <p:spPr>
          <a:xfrm>
            <a:off x="4354611" y="2062044"/>
            <a:ext cx="3389885" cy="3105728"/>
          </a:xfrm>
        </p:spPr>
      </p:pic>
      <p:sp>
        <p:nvSpPr>
          <p:cNvPr id="3" name="Title 2">
            <a:extLst>
              <a:ext uri="{FF2B5EF4-FFF2-40B4-BE49-F238E27FC236}">
                <a16:creationId xmlns:a16="http://schemas.microsoft.com/office/drawing/2014/main" id="{C2408E87-734C-4C47-8314-C5449AFE878D}"/>
              </a:ext>
            </a:extLst>
          </p:cNvPr>
          <p:cNvSpPr>
            <a:spLocks noGrp="1"/>
          </p:cNvSpPr>
          <p:nvPr>
            <p:ph type="title"/>
          </p:nvPr>
        </p:nvSpPr>
        <p:spPr>
          <a:xfrm>
            <a:off x="458598" y="52820"/>
            <a:ext cx="10974388" cy="1045249"/>
          </a:xfrm>
        </p:spPr>
        <p:txBody>
          <a:bodyPr/>
          <a:lstStyle/>
          <a:p>
            <a:r>
              <a:rPr lang="en-US" dirty="0"/>
              <a:t>SUSTAINABLE SOLUTIONS for the circular economy</a:t>
            </a:r>
          </a:p>
        </p:txBody>
      </p:sp>
      <p:sp>
        <p:nvSpPr>
          <p:cNvPr id="5" name="Footer Placeholder 4">
            <a:extLst>
              <a:ext uri="{FF2B5EF4-FFF2-40B4-BE49-F238E27FC236}">
                <a16:creationId xmlns:a16="http://schemas.microsoft.com/office/drawing/2014/main" id="{9433BA35-5604-F749-AD2B-5B50A6CD9BBE}"/>
              </a:ext>
            </a:extLst>
          </p:cNvPr>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898D8D"/>
                </a:solidFill>
                <a:effectLst/>
                <a:uLnTx/>
                <a:uFillTx/>
                <a:latin typeface="Arial" panose="020B0604020202020204" pitchFamily="34" charset="0"/>
                <a:ea typeface="+mn-ea"/>
                <a:cs typeface="Arial" panose="020B0604020202020204" pitchFamily="34" charset="0"/>
              </a:rPr>
              <a:t>Avient Corporation</a:t>
            </a:r>
          </a:p>
        </p:txBody>
      </p:sp>
      <p:sp>
        <p:nvSpPr>
          <p:cNvPr id="6" name="Slide Number Placeholder 5">
            <a:extLst>
              <a:ext uri="{FF2B5EF4-FFF2-40B4-BE49-F238E27FC236}">
                <a16:creationId xmlns:a16="http://schemas.microsoft.com/office/drawing/2014/main" id="{102D9805-4D62-534B-8124-67982E0CED38}"/>
              </a:ext>
            </a:extLst>
          </p:cNvPr>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C18F02-C0F7-464F-8F74-D259916D3F8D}" type="slidenum">
              <a:rPr kumimoji="0" lang="en-US" sz="1200" b="1" i="0" u="none" strike="noStrike" kern="1200" cap="none" spc="0" normalizeH="0" baseline="0" noProof="0" smtClean="0">
                <a:ln>
                  <a:noFill/>
                </a:ln>
                <a:solidFill>
                  <a:srgbClr val="898D8D"/>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200" b="1" i="0" u="none" strike="noStrike" kern="1200" cap="none" spc="0" normalizeH="0" baseline="0" noProof="0" dirty="0">
              <a:ln>
                <a:noFill/>
              </a:ln>
              <a:solidFill>
                <a:srgbClr val="898D8D"/>
              </a:solidFill>
              <a:effectLst/>
              <a:uLnTx/>
              <a:uFillTx/>
              <a:latin typeface="Arial" panose="020B0604020202020204" pitchFamily="34" charset="0"/>
              <a:ea typeface="+mn-ea"/>
              <a:cs typeface="Arial" panose="020B0604020202020204" pitchFamily="34" charset="0"/>
            </a:endParaRPr>
          </a:p>
        </p:txBody>
      </p:sp>
      <p:sp>
        <p:nvSpPr>
          <p:cNvPr id="4" name="Rectangle 3"/>
          <p:cNvSpPr/>
          <p:nvPr/>
        </p:nvSpPr>
        <p:spPr>
          <a:xfrm>
            <a:off x="2883825" y="1523527"/>
            <a:ext cx="2786783" cy="307777"/>
          </a:xfrm>
          <a:prstGeom prst="rect">
            <a:avLst/>
          </a:prstGeom>
        </p:spPr>
        <p:txBody>
          <a:bodyPr wrap="square">
            <a:spAutoFit/>
          </a:bodyPr>
          <a:lstStyle/>
          <a:p>
            <a:pPr marL="10860" marR="0" lvl="0" indent="0" algn="ctr" defTabSz="914400" rtl="0" eaLnBrk="1" fontAlgn="auto" latinLnBrk="0" hangingPunct="1">
              <a:lnSpc>
                <a:spcPct val="100000"/>
              </a:lnSpc>
              <a:spcBef>
                <a:spcPts val="0"/>
              </a:spcBef>
              <a:spcAft>
                <a:spcPts val="0"/>
              </a:spcAft>
              <a:buClrTx/>
              <a:buSzTx/>
              <a:buFontTx/>
              <a:buNone/>
              <a:tabLst>
                <a:tab pos="33402" algn="l"/>
              </a:tabLst>
              <a:defRPr/>
            </a:pPr>
            <a:r>
              <a:rPr kumimoji="0" lang="en-US" altLang="zh-CN" sz="1400" b="1" i="0" u="none" strike="noStrike" kern="1200" cap="none" spc="0" normalizeH="0" baseline="0" noProof="0" dirty="0">
                <a:ln>
                  <a:noFill/>
                </a:ln>
                <a:solidFill>
                  <a:srgbClr val="3777E3"/>
                </a:solidFill>
                <a:effectLst/>
                <a:uLnTx/>
                <a:uFillTx/>
                <a:latin typeface="Arial" panose="020B0604020202020204"/>
                <a:cs typeface="+mn-cs"/>
              </a:rPr>
              <a:t>OPTICA™ TONERS FOR PET</a:t>
            </a:r>
          </a:p>
        </p:txBody>
      </p:sp>
      <p:sp>
        <p:nvSpPr>
          <p:cNvPr id="7" name="Rectangle 6"/>
          <p:cNvSpPr/>
          <p:nvPr/>
        </p:nvSpPr>
        <p:spPr>
          <a:xfrm>
            <a:off x="2192259" y="3462167"/>
            <a:ext cx="1958947" cy="738664"/>
          </a:xfrm>
          <a:prstGeom prst="rect">
            <a:avLst/>
          </a:prstGeom>
        </p:spPr>
        <p:txBody>
          <a:bodyPr wrap="square">
            <a:spAutoFit/>
          </a:bodyPr>
          <a:lstStyle/>
          <a:p>
            <a:pPr marL="0" marR="0" lvl="0" indent="0" algn="ctr" defTabSz="914400" rtl="0" eaLnBrk="1" fontAlgn="auto" latinLnBrk="0" hangingPunct="1">
              <a:lnSpc>
                <a:spcPct val="100000"/>
              </a:lnSpc>
              <a:spcBef>
                <a:spcPts val="400"/>
              </a:spcBef>
              <a:spcAft>
                <a:spcPts val="0"/>
              </a:spcAft>
              <a:buClrTx/>
              <a:buSzTx/>
              <a:buFontTx/>
              <a:buNone/>
              <a:tabLst/>
              <a:defRPr/>
            </a:pPr>
            <a:r>
              <a:rPr lang="en-US" altLang="zh-CN" sz="1400" b="1" dirty="0">
                <a:solidFill>
                  <a:srgbClr val="4EC3E0">
                    <a:lumMod val="75000"/>
                  </a:srgbClr>
                </a:solidFill>
                <a:latin typeface="Arial" panose="020B0604020202020204"/>
                <a:ea typeface="黑体" panose="02010609060101010101" pitchFamily="49" charset="-122"/>
                <a:cs typeface="Arial"/>
              </a:rPr>
              <a:t>REJOIN™ 100% PCR MASTERBATCHES for Olefins and PET</a:t>
            </a:r>
            <a:endParaRPr kumimoji="0" lang="en-US" altLang="zh-CN" sz="1400" b="1" i="0" u="none" strike="noStrike" kern="1200" cap="none" spc="0" normalizeH="0" baseline="0" noProof="0" dirty="0">
              <a:ln>
                <a:noFill/>
              </a:ln>
              <a:solidFill>
                <a:srgbClr val="4EC3E0">
                  <a:lumMod val="75000"/>
                </a:srgbClr>
              </a:solidFill>
              <a:effectLst/>
              <a:uLnTx/>
              <a:uFillTx/>
              <a:latin typeface="Arial" panose="020B0604020202020204"/>
              <a:ea typeface="黑体" panose="02010609060101010101" pitchFamily="49" charset="-122"/>
              <a:cs typeface="Arial"/>
            </a:endParaRPr>
          </a:p>
        </p:txBody>
      </p:sp>
      <p:pic>
        <p:nvPicPr>
          <p:cNvPr id="2" name="Pictur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172825" y="4919060"/>
            <a:ext cx="1379819" cy="1401606"/>
          </a:xfrm>
          <a:prstGeom prst="ellipse">
            <a:avLst/>
          </a:prstGeom>
          <a:ln>
            <a:noFill/>
          </a:ln>
          <a:effectLst>
            <a:softEdge rad="112500"/>
          </a:effectLst>
        </p:spPr>
      </p:pic>
      <p:pic>
        <p:nvPicPr>
          <p:cNvPr id="14" name="Picture 1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6422" y="2890678"/>
            <a:ext cx="1378298" cy="1354858"/>
          </a:xfrm>
          <a:prstGeom prst="ellipse">
            <a:avLst/>
          </a:prstGeom>
          <a:ln>
            <a:noFill/>
          </a:ln>
          <a:effectLst>
            <a:softEdge rad="112500"/>
          </a:effectLst>
        </p:spPr>
      </p:pic>
      <p:pic>
        <p:nvPicPr>
          <p:cNvPr id="20" name="Picture 19">
            <a:extLst>
              <a:ext uri="{FF2B5EF4-FFF2-40B4-BE49-F238E27FC236}">
                <a16:creationId xmlns:a16="http://schemas.microsoft.com/office/drawing/2014/main" id="{0DEE493F-B08E-8047-AC71-823914D1BC6B}"/>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9268967" y="852954"/>
            <a:ext cx="1337862" cy="1340812"/>
          </a:xfrm>
          <a:prstGeom prst="ellipse">
            <a:avLst/>
          </a:prstGeom>
          <a:ln>
            <a:noFill/>
          </a:ln>
          <a:effectLst>
            <a:softEdge rad="112500"/>
          </a:effectLst>
        </p:spPr>
      </p:pic>
      <p:sp>
        <p:nvSpPr>
          <p:cNvPr id="16" name="Rectangle 15"/>
          <p:cNvSpPr/>
          <p:nvPr/>
        </p:nvSpPr>
        <p:spPr>
          <a:xfrm>
            <a:off x="7118354" y="1697220"/>
            <a:ext cx="2299190" cy="584775"/>
          </a:xfrm>
          <a:prstGeom prst="rect">
            <a:avLst/>
          </a:prstGeom>
        </p:spPr>
        <p:txBody>
          <a:bodyPr wrap="square">
            <a:spAutoFit/>
          </a:bodyPr>
          <a:lstStyle/>
          <a:p>
            <a:pPr marL="10860" marR="0" lvl="0" indent="0" algn="ctr" defTabSz="914400" rtl="0" eaLnBrk="1" fontAlgn="auto" latinLnBrk="0" hangingPunct="1">
              <a:lnSpc>
                <a:spcPct val="100000"/>
              </a:lnSpc>
              <a:spcBef>
                <a:spcPts val="0"/>
              </a:spcBef>
              <a:spcAft>
                <a:spcPts val="0"/>
              </a:spcAft>
              <a:buClrTx/>
              <a:buSzTx/>
              <a:buFontTx/>
              <a:buNone/>
              <a:tabLst>
                <a:tab pos="33402" algn="l"/>
              </a:tabLst>
              <a:defRPr/>
            </a:pPr>
            <a:r>
              <a:rPr lang="en-US" altLang="zh-CN" sz="1600" b="1" noProof="0" dirty="0" err="1">
                <a:solidFill>
                  <a:srgbClr val="FF0000"/>
                </a:solidFill>
                <a:latin typeface="Arial" panose="020B0604020202020204"/>
              </a:rPr>
              <a:t>rPET</a:t>
            </a:r>
            <a:r>
              <a:rPr lang="en-US" altLang="zh-CN" sz="1600" b="1" noProof="0" dirty="0">
                <a:solidFill>
                  <a:srgbClr val="FF0000"/>
                </a:solidFill>
                <a:latin typeface="Arial" panose="020B0604020202020204"/>
              </a:rPr>
              <a:t> ENHANCEMENT SOLUTIONS</a:t>
            </a:r>
            <a:endParaRPr kumimoji="0" lang="en-US" altLang="zh-CN" sz="1600" b="1" i="0" u="none" strike="noStrike" kern="1200" cap="none" spc="0" normalizeH="0" baseline="0" noProof="0" dirty="0">
              <a:ln>
                <a:noFill/>
              </a:ln>
              <a:solidFill>
                <a:srgbClr val="FF0000"/>
              </a:solidFill>
              <a:effectLst/>
              <a:uLnTx/>
              <a:uFillTx/>
              <a:latin typeface="Arial" panose="020B0604020202020204"/>
            </a:endParaRPr>
          </a:p>
        </p:txBody>
      </p:sp>
      <p:sp>
        <p:nvSpPr>
          <p:cNvPr id="18" name="Rectangle 17"/>
          <p:cNvSpPr/>
          <p:nvPr/>
        </p:nvSpPr>
        <p:spPr>
          <a:xfrm>
            <a:off x="7672918" y="2978122"/>
            <a:ext cx="2933911" cy="738664"/>
          </a:xfrm>
          <a:prstGeom prst="rect">
            <a:avLst/>
          </a:prstGeom>
        </p:spPr>
        <p:txBody>
          <a:bodyPr wrap="square">
            <a:spAutoFit/>
          </a:bodyPr>
          <a:lstStyle/>
          <a:p>
            <a:pPr marL="10860" marR="0" lvl="0" indent="0" algn="ctr" defTabSz="914400" rtl="0" eaLnBrk="1" fontAlgn="auto" latinLnBrk="0" hangingPunct="1">
              <a:lnSpc>
                <a:spcPct val="100000"/>
              </a:lnSpc>
              <a:spcBef>
                <a:spcPts val="0"/>
              </a:spcBef>
              <a:spcAft>
                <a:spcPts val="0"/>
              </a:spcAft>
              <a:buClrTx/>
              <a:buSzTx/>
              <a:buFontTx/>
              <a:buNone/>
              <a:tabLst>
                <a:tab pos="33402" algn="l"/>
              </a:tabLst>
              <a:defRPr/>
            </a:pPr>
            <a:r>
              <a:rPr lang="en-US" altLang="zh-CN" sz="1400" b="1" dirty="0">
                <a:solidFill>
                  <a:srgbClr val="93D600"/>
                </a:solidFill>
                <a:latin typeface="Arial" panose="020B0604020202020204"/>
              </a:rPr>
              <a:t>ANTIHYDOLYSIS SOLUTIONS FOR EXTENDED PET FIBER LIFE</a:t>
            </a:r>
            <a:endParaRPr kumimoji="0" lang="en-US" altLang="zh-CN" sz="1400" b="1" i="0" u="none" strike="noStrike" kern="1200" cap="none" spc="0" normalizeH="0" baseline="0" noProof="0" dirty="0">
              <a:ln>
                <a:noFill/>
              </a:ln>
              <a:solidFill>
                <a:srgbClr val="93D600"/>
              </a:solidFill>
              <a:effectLst/>
              <a:uLnTx/>
              <a:uFillTx/>
              <a:latin typeface="Arial" panose="020B0604020202020204"/>
            </a:endParaRPr>
          </a:p>
        </p:txBody>
      </p:sp>
      <p:sp>
        <p:nvSpPr>
          <p:cNvPr id="25" name="Rectangle 24"/>
          <p:cNvSpPr/>
          <p:nvPr/>
        </p:nvSpPr>
        <p:spPr>
          <a:xfrm>
            <a:off x="7672918" y="4261536"/>
            <a:ext cx="3233062" cy="523220"/>
          </a:xfrm>
          <a:prstGeom prst="rect">
            <a:avLst/>
          </a:prstGeom>
        </p:spPr>
        <p:txBody>
          <a:bodyPr wrap="square">
            <a:spAutoFit/>
          </a:bodyPr>
          <a:lstStyle/>
          <a:p>
            <a:pPr marL="10860" marR="0" lvl="0" indent="0" algn="ctr" defTabSz="914400" rtl="0" eaLnBrk="1" fontAlgn="auto" latinLnBrk="0" hangingPunct="1">
              <a:lnSpc>
                <a:spcPct val="100000"/>
              </a:lnSpc>
              <a:spcBef>
                <a:spcPts val="0"/>
              </a:spcBef>
              <a:spcAft>
                <a:spcPts val="0"/>
              </a:spcAft>
              <a:buClrTx/>
              <a:buSzTx/>
              <a:buFontTx/>
              <a:buNone/>
              <a:tabLst>
                <a:tab pos="33402" algn="l"/>
              </a:tabLst>
              <a:defRPr/>
            </a:pPr>
            <a:r>
              <a:rPr kumimoji="0" lang="en-US" altLang="zh-CN" sz="1400" b="1" i="0" u="none" strike="noStrike" kern="1200" cap="none" spc="0" normalizeH="0" baseline="0" noProof="0" dirty="0">
                <a:ln>
                  <a:noFill/>
                </a:ln>
                <a:solidFill>
                  <a:srgbClr val="FEBD3B">
                    <a:lumMod val="75000"/>
                  </a:srgbClr>
                </a:solidFill>
                <a:effectLst/>
                <a:uLnTx/>
                <a:uFillTx/>
                <a:latin typeface="Arial" panose="020B0604020202020204"/>
                <a:cs typeface="+mn-cs"/>
              </a:rPr>
              <a:t>IR SORTABLE BLACK FOR RECYCLABLE Solutions</a:t>
            </a:r>
          </a:p>
        </p:txBody>
      </p:sp>
      <p:sp>
        <p:nvSpPr>
          <p:cNvPr id="29" name="Rectangle 28"/>
          <p:cNvSpPr/>
          <p:nvPr/>
        </p:nvSpPr>
        <p:spPr>
          <a:xfrm>
            <a:off x="7118355" y="5296697"/>
            <a:ext cx="2693970" cy="523220"/>
          </a:xfrm>
          <a:prstGeom prst="rect">
            <a:avLst/>
          </a:prstGeom>
        </p:spPr>
        <p:txBody>
          <a:bodyPr wrap="square">
            <a:spAutoFit/>
          </a:bodyPr>
          <a:lstStyle/>
          <a:p>
            <a:pPr marL="10860" marR="0" lvl="0" indent="0" algn="ctr" defTabSz="914400" rtl="0" eaLnBrk="1" fontAlgn="auto" latinLnBrk="0" hangingPunct="1">
              <a:lnSpc>
                <a:spcPct val="100000"/>
              </a:lnSpc>
              <a:spcBef>
                <a:spcPts val="0"/>
              </a:spcBef>
              <a:spcAft>
                <a:spcPts val="0"/>
              </a:spcAft>
              <a:buClrTx/>
              <a:buSzTx/>
              <a:buFontTx/>
              <a:buNone/>
              <a:tabLst>
                <a:tab pos="33402" algn="l"/>
              </a:tabLst>
              <a:defRPr/>
            </a:pPr>
            <a:r>
              <a:rPr lang="en-US" altLang="zh-CN" sz="1400" b="1" dirty="0">
                <a:solidFill>
                  <a:srgbClr val="385DAE"/>
                </a:solidFill>
                <a:latin typeface="Arial" panose="020B0604020202020204"/>
              </a:rPr>
              <a:t>THERMAL STABILIZATION PACKAGES</a:t>
            </a:r>
            <a:endParaRPr kumimoji="0" lang="en-US" altLang="zh-CN" sz="1400" b="1" i="0" u="none" strike="noStrike" kern="1200" cap="none" spc="0" normalizeH="0" baseline="0" noProof="0" dirty="0">
              <a:ln>
                <a:noFill/>
              </a:ln>
              <a:solidFill>
                <a:srgbClr val="385DAE"/>
              </a:solidFill>
              <a:effectLst/>
              <a:uLnTx/>
              <a:uFillTx/>
              <a:latin typeface="Arial" panose="020B0604020202020204"/>
            </a:endParaRPr>
          </a:p>
        </p:txBody>
      </p:sp>
      <p:pic>
        <p:nvPicPr>
          <p:cNvPr id="32" name="Picture 31"/>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rot="16200000">
            <a:off x="767859" y="4717598"/>
            <a:ext cx="1514944" cy="1498110"/>
          </a:xfrm>
          <a:prstGeom prst="ellipse">
            <a:avLst/>
          </a:prstGeom>
          <a:ln>
            <a:noFill/>
          </a:ln>
          <a:effectLst>
            <a:softEdge rad="112500"/>
          </a:effectLst>
        </p:spPr>
      </p:pic>
      <p:sp>
        <p:nvSpPr>
          <p:cNvPr id="26" name="Rectangle 25"/>
          <p:cNvSpPr/>
          <p:nvPr/>
        </p:nvSpPr>
        <p:spPr>
          <a:xfrm>
            <a:off x="2293082" y="4914695"/>
            <a:ext cx="2825145"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all" spc="0" normalizeH="0" baseline="0" noProof="0" dirty="0">
                <a:ln>
                  <a:noFill/>
                </a:ln>
                <a:solidFill>
                  <a:srgbClr val="FF0000"/>
                </a:solidFill>
                <a:effectLst/>
                <a:uLnTx/>
                <a:uFillTx/>
                <a:latin typeface="Arial" panose="020B0604020202020204"/>
                <a:ea typeface="+mn-ea"/>
                <a:cs typeface="+mn-cs"/>
              </a:rPr>
              <a:t>Rheology Modification for</a:t>
            </a:r>
            <a:r>
              <a:rPr kumimoji="0" lang="en-US" sz="1400" b="1" i="0" u="none" strike="noStrike" kern="1200" cap="all" spc="0" normalizeH="0" noProof="0" dirty="0">
                <a:ln>
                  <a:noFill/>
                </a:ln>
                <a:solidFill>
                  <a:srgbClr val="FF0000"/>
                </a:solidFill>
                <a:effectLst/>
                <a:uLnTx/>
                <a:uFillTx/>
                <a:latin typeface="Arial" panose="020B0604020202020204"/>
                <a:ea typeface="+mn-ea"/>
                <a:cs typeface="+mn-cs"/>
              </a:rPr>
              <a:t> Olefins</a:t>
            </a:r>
            <a:endParaRPr kumimoji="0" lang="en-US" sz="1400" b="1" i="0" u="none" strike="noStrike" kern="1200" cap="all" spc="0" normalizeH="0" baseline="0" noProof="0" dirty="0">
              <a:ln>
                <a:noFill/>
              </a:ln>
              <a:solidFill>
                <a:srgbClr val="FF0000"/>
              </a:solidFill>
              <a:effectLst/>
              <a:uLnTx/>
              <a:uFillTx/>
              <a:latin typeface="Arial" panose="020B0604020202020204"/>
              <a:ea typeface="+mn-ea"/>
              <a:cs typeface="+mn-cs"/>
            </a:endParaRPr>
          </a:p>
        </p:txBody>
      </p:sp>
      <p:sp>
        <p:nvSpPr>
          <p:cNvPr id="24" name="Rectangle 23"/>
          <p:cNvSpPr/>
          <p:nvPr/>
        </p:nvSpPr>
        <p:spPr>
          <a:xfrm>
            <a:off x="2085369" y="2334292"/>
            <a:ext cx="2786783" cy="523220"/>
          </a:xfrm>
          <a:prstGeom prst="rect">
            <a:avLst/>
          </a:prstGeom>
        </p:spPr>
        <p:txBody>
          <a:bodyPr wrap="square">
            <a:spAutoFit/>
          </a:bodyPr>
          <a:lstStyle/>
          <a:p>
            <a:pPr marL="0" marR="0" lvl="0" indent="0" algn="ctr" defTabSz="914400" rtl="0" eaLnBrk="1" fontAlgn="auto" latinLnBrk="0" hangingPunct="1">
              <a:lnSpc>
                <a:spcPct val="100000"/>
              </a:lnSpc>
              <a:spcBef>
                <a:spcPts val="400"/>
              </a:spcBef>
              <a:spcAft>
                <a:spcPts val="0"/>
              </a:spcAft>
              <a:buClrTx/>
              <a:buSzTx/>
              <a:buFontTx/>
              <a:buNone/>
              <a:tabLst/>
              <a:defRPr/>
            </a:pPr>
            <a:r>
              <a:rPr kumimoji="0" lang="en-US" altLang="zh-CN" sz="1400" b="1" i="0" u="none" strike="noStrike" kern="1200" cap="none" spc="0" normalizeH="0" baseline="0" noProof="0" dirty="0">
                <a:ln>
                  <a:noFill/>
                </a:ln>
                <a:solidFill>
                  <a:srgbClr val="1B3678"/>
                </a:solidFill>
                <a:effectLst/>
                <a:uLnTx/>
                <a:uFillTx/>
                <a:latin typeface="Arial" panose="020B0604020202020204"/>
                <a:ea typeface="黑体" panose="02010609060101010101" pitchFamily="49" charset="-122"/>
                <a:cs typeface="Arial"/>
              </a:rPr>
              <a:t>JOULE™ &amp; SMARTHEAT™ INFRARED ABSORBER</a:t>
            </a:r>
          </a:p>
        </p:txBody>
      </p:sp>
    </p:spTree>
    <p:extLst>
      <p:ext uri="{BB962C8B-B14F-4D97-AF65-F5344CB8AC3E}">
        <p14:creationId xmlns:p14="http://schemas.microsoft.com/office/powerpoint/2010/main" val="588699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898D8D"/>
                </a:solidFill>
                <a:effectLst/>
                <a:uLnTx/>
                <a:uFillTx/>
                <a:latin typeface="Arial" panose="020B0604020202020204" pitchFamily="34" charset="0"/>
                <a:ea typeface="+mn-ea"/>
                <a:cs typeface="Arial" panose="020B0604020202020204" pitchFamily="34" charset="0"/>
              </a:rPr>
              <a:t>Avient Corporation</a:t>
            </a:r>
          </a:p>
        </p:txBody>
      </p:sp>
      <p:sp>
        <p:nvSpPr>
          <p:cNvPr id="6" name="Slide Number Placeholder 5"/>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C18F02-C0F7-464F-8F74-D259916D3F8D}" type="slidenum">
              <a:rPr kumimoji="0" lang="en-US" sz="1200" b="1" i="0" u="none" strike="noStrike" kern="1200" cap="none" spc="0" normalizeH="0" baseline="0" noProof="0" smtClean="0">
                <a:ln>
                  <a:noFill/>
                </a:ln>
                <a:solidFill>
                  <a:srgbClr val="898D8D"/>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200" b="1" i="0" u="none" strike="noStrike" kern="1200" cap="none" spc="0" normalizeH="0" baseline="0" noProof="0" dirty="0">
              <a:ln>
                <a:noFill/>
              </a:ln>
              <a:solidFill>
                <a:srgbClr val="898D8D"/>
              </a:solidFill>
              <a:effectLst/>
              <a:uLnTx/>
              <a:uFillTx/>
              <a:latin typeface="Arial" panose="020B0604020202020204" pitchFamily="34" charset="0"/>
              <a:ea typeface="+mn-ea"/>
              <a:cs typeface="Arial" panose="020B0604020202020204" pitchFamily="34" charset="0"/>
            </a:endParaRPr>
          </a:p>
        </p:txBody>
      </p:sp>
      <p:pic>
        <p:nvPicPr>
          <p:cNvPr id="19" name="Picture 1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98196" y="2238829"/>
            <a:ext cx="2627155" cy="3475161"/>
          </a:xfrm>
          <a:prstGeom prst="rect">
            <a:avLst/>
          </a:prstGeom>
        </p:spPr>
      </p:pic>
      <p:pic>
        <p:nvPicPr>
          <p:cNvPr id="52228" name="Picture 4" descr="Is your water bottle making you ill? We reveal the worst ones for  harbouring harmful germs that can cause DISEASE"/>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23779" r="22032" b="6575"/>
          <a:stretch/>
        </p:blipFill>
        <p:spPr bwMode="auto">
          <a:xfrm>
            <a:off x="6326114" y="1971390"/>
            <a:ext cx="2108595" cy="3847804"/>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
          <p:cNvSpPr>
            <a:spLocks noGrp="1"/>
          </p:cNvSpPr>
          <p:nvPr>
            <p:ph type="title"/>
          </p:nvPr>
        </p:nvSpPr>
        <p:spPr>
          <a:xfrm>
            <a:off x="1774325" y="160003"/>
            <a:ext cx="8643349" cy="897847"/>
          </a:xfrm>
        </p:spPr>
        <p:txBody>
          <a:bodyPr/>
          <a:lstStyle/>
          <a:p>
            <a:r>
              <a:rPr lang="en-US" dirty="0"/>
              <a:t>AVIENT ENABLEs CUSTOMERS’ </a:t>
            </a:r>
            <a:br>
              <a:rPr lang="en-US" dirty="0"/>
            </a:br>
            <a:r>
              <a:rPr lang="en-US" dirty="0"/>
              <a:t>circular economy GOALS</a:t>
            </a:r>
          </a:p>
        </p:txBody>
      </p:sp>
      <p:sp>
        <p:nvSpPr>
          <p:cNvPr id="12" name="Text Placeholder 3"/>
          <p:cNvSpPr>
            <a:spLocks noGrp="1"/>
          </p:cNvSpPr>
          <p:nvPr>
            <p:ph type="body" sz="quarter" idx="16"/>
          </p:nvPr>
        </p:nvSpPr>
        <p:spPr>
          <a:xfrm>
            <a:off x="2816941" y="1111352"/>
            <a:ext cx="6558116" cy="651232"/>
          </a:xfrm>
        </p:spPr>
        <p:txBody>
          <a:bodyPr/>
          <a:lstStyle/>
          <a:p>
            <a:r>
              <a:rPr lang="en-US" sz="1600" dirty="0"/>
              <a:t>COLORMATRIX PROCESS AID &amp; TONER FOR RECYCLED PET</a:t>
            </a:r>
          </a:p>
        </p:txBody>
      </p:sp>
    </p:spTree>
    <p:extLst>
      <p:ext uri="{BB962C8B-B14F-4D97-AF65-F5344CB8AC3E}">
        <p14:creationId xmlns:p14="http://schemas.microsoft.com/office/powerpoint/2010/main" val="3377374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a:t>rPET</a:t>
            </a:r>
            <a:r>
              <a:rPr lang="en-US" dirty="0"/>
              <a:t> Enhancement Concept</a:t>
            </a:r>
          </a:p>
        </p:txBody>
      </p:sp>
      <p:sp>
        <p:nvSpPr>
          <p:cNvPr id="5" name="Footer Placeholder 4"/>
          <p:cNvSpPr>
            <a:spLocks noGrp="1"/>
          </p:cNvSpPr>
          <p:nvPr>
            <p:ph type="ftr" sz="quarter" idx="14"/>
          </p:nvPr>
        </p:nvSpPr>
        <p:spPr/>
        <p:txBody>
          <a:bodyPr/>
          <a:lstStyle/>
          <a:p>
            <a:pPr algn="l"/>
            <a:r>
              <a:rPr lang="en-US"/>
              <a:t>Avient Corporation</a:t>
            </a:r>
            <a:endParaRPr lang="en-US" dirty="0"/>
          </a:p>
        </p:txBody>
      </p:sp>
      <p:sp>
        <p:nvSpPr>
          <p:cNvPr id="6" name="Slide Number Placeholder 5"/>
          <p:cNvSpPr>
            <a:spLocks noGrp="1"/>
          </p:cNvSpPr>
          <p:nvPr>
            <p:ph type="sldNum" sz="quarter" idx="15"/>
          </p:nvPr>
        </p:nvSpPr>
        <p:spPr/>
        <p:txBody>
          <a:bodyPr/>
          <a:lstStyle/>
          <a:p>
            <a:fld id="{DBC18F02-C0F7-464F-8F74-D259916D3F8D}" type="slidenum">
              <a:rPr lang="en-US" smtClean="0"/>
              <a:pPr/>
              <a:t>13</a:t>
            </a:fld>
            <a:endParaRPr lang="en-US" dirty="0"/>
          </a:p>
        </p:txBody>
      </p:sp>
      <p:pic>
        <p:nvPicPr>
          <p:cNvPr id="7" name="Picture 6"/>
          <p:cNvPicPr>
            <a:picLocks noChangeAspect="1"/>
          </p:cNvPicPr>
          <p:nvPr/>
        </p:nvPicPr>
        <p:blipFill>
          <a:blip r:embed="rId2"/>
          <a:stretch>
            <a:fillRect/>
          </a:stretch>
        </p:blipFill>
        <p:spPr>
          <a:xfrm>
            <a:off x="2956984" y="2379771"/>
            <a:ext cx="2141433" cy="3990092"/>
          </a:xfrm>
          <a:prstGeom prst="rect">
            <a:avLst/>
          </a:prstGeom>
        </p:spPr>
      </p:pic>
      <p:sp>
        <p:nvSpPr>
          <p:cNvPr id="8" name="TextBox 7"/>
          <p:cNvSpPr txBox="1"/>
          <p:nvPr/>
        </p:nvSpPr>
        <p:spPr>
          <a:xfrm>
            <a:off x="1805651" y="1172720"/>
            <a:ext cx="3480440" cy="1077218"/>
          </a:xfrm>
          <a:prstGeom prst="rect">
            <a:avLst/>
          </a:prstGeom>
          <a:noFill/>
        </p:spPr>
        <p:txBody>
          <a:bodyPr wrap="none" rtlCol="0">
            <a:spAutoFit/>
          </a:bodyPr>
          <a:lstStyle/>
          <a:p>
            <a:pPr algn="ctr"/>
            <a:r>
              <a:rPr lang="en-GB" sz="1600" b="1" dirty="0"/>
              <a:t>Today’s Colour Solution – Toners</a:t>
            </a:r>
          </a:p>
          <a:p>
            <a:pPr algn="ctr"/>
            <a:r>
              <a:rPr lang="en-GB" sz="1600" dirty="0"/>
              <a:t>Acceptable b* but also decreases L*</a:t>
            </a:r>
          </a:p>
          <a:p>
            <a:pPr algn="ctr"/>
            <a:r>
              <a:rPr lang="en-GB" sz="1600" dirty="0"/>
              <a:t>Colour masking effect</a:t>
            </a:r>
          </a:p>
          <a:p>
            <a:pPr algn="ctr"/>
            <a:r>
              <a:rPr lang="en-GB" sz="1600" dirty="0"/>
              <a:t>No impact on NIAS</a:t>
            </a:r>
            <a:endParaRPr lang="en-US" sz="1600" dirty="0"/>
          </a:p>
        </p:txBody>
      </p:sp>
      <p:sp>
        <p:nvSpPr>
          <p:cNvPr id="9" name="TextBox 8"/>
          <p:cNvSpPr txBox="1"/>
          <p:nvPr/>
        </p:nvSpPr>
        <p:spPr>
          <a:xfrm>
            <a:off x="6743022" y="1172720"/>
            <a:ext cx="4122026" cy="1077218"/>
          </a:xfrm>
          <a:prstGeom prst="rect">
            <a:avLst/>
          </a:prstGeom>
          <a:noFill/>
        </p:spPr>
        <p:txBody>
          <a:bodyPr wrap="none" rtlCol="0">
            <a:spAutoFit/>
          </a:bodyPr>
          <a:lstStyle/>
          <a:p>
            <a:pPr algn="ctr"/>
            <a:r>
              <a:rPr lang="en-GB" sz="1600" b="1" dirty="0"/>
              <a:t>Proposed Solution – Coating or Additive</a:t>
            </a:r>
          </a:p>
          <a:p>
            <a:pPr algn="ctr"/>
            <a:r>
              <a:rPr lang="en-GB" sz="1600" dirty="0"/>
              <a:t>Reduction in b* and Increases L*</a:t>
            </a:r>
          </a:p>
          <a:p>
            <a:pPr algn="ctr"/>
            <a:r>
              <a:rPr lang="en-GB" sz="1600" dirty="0"/>
              <a:t>Prevention of colour formation</a:t>
            </a:r>
          </a:p>
          <a:p>
            <a:pPr algn="ctr"/>
            <a:r>
              <a:rPr lang="en-GB" sz="1600" dirty="0"/>
              <a:t>Reduced NIAS</a:t>
            </a:r>
            <a:endParaRPr lang="en-US" sz="1600" dirty="0"/>
          </a:p>
        </p:txBody>
      </p:sp>
      <p:pic>
        <p:nvPicPr>
          <p:cNvPr id="10" name="Picture 9"/>
          <p:cNvPicPr>
            <a:picLocks noChangeAspect="1"/>
          </p:cNvPicPr>
          <p:nvPr/>
        </p:nvPicPr>
        <p:blipFill>
          <a:blip r:embed="rId3"/>
          <a:stretch>
            <a:fillRect/>
          </a:stretch>
        </p:blipFill>
        <p:spPr>
          <a:xfrm>
            <a:off x="6889498" y="2341511"/>
            <a:ext cx="1188959" cy="1848640"/>
          </a:xfrm>
          <a:prstGeom prst="rect">
            <a:avLst/>
          </a:prstGeom>
        </p:spPr>
      </p:pic>
      <p:pic>
        <p:nvPicPr>
          <p:cNvPr id="11" name="Picture 10"/>
          <p:cNvPicPr>
            <a:picLocks noChangeAspect="1"/>
          </p:cNvPicPr>
          <p:nvPr/>
        </p:nvPicPr>
        <p:blipFill>
          <a:blip r:embed="rId4"/>
          <a:stretch>
            <a:fillRect/>
          </a:stretch>
        </p:blipFill>
        <p:spPr>
          <a:xfrm>
            <a:off x="6846119" y="4304228"/>
            <a:ext cx="1268764" cy="1977294"/>
          </a:xfrm>
          <a:prstGeom prst="rect">
            <a:avLst/>
          </a:prstGeom>
        </p:spPr>
      </p:pic>
      <p:sp>
        <p:nvSpPr>
          <p:cNvPr id="12" name="TextBox 11"/>
          <p:cNvSpPr txBox="1"/>
          <p:nvPr/>
        </p:nvSpPr>
        <p:spPr>
          <a:xfrm>
            <a:off x="1735253" y="3728486"/>
            <a:ext cx="1191352" cy="923330"/>
          </a:xfrm>
          <a:prstGeom prst="rect">
            <a:avLst/>
          </a:prstGeom>
          <a:noFill/>
        </p:spPr>
        <p:txBody>
          <a:bodyPr wrap="none" rtlCol="0">
            <a:spAutoFit/>
          </a:bodyPr>
          <a:lstStyle/>
          <a:p>
            <a:r>
              <a:rPr lang="en-GB" dirty="0" err="1"/>
              <a:t>db</a:t>
            </a:r>
            <a:r>
              <a:rPr lang="en-GB" dirty="0"/>
              <a:t>* = -5.7</a:t>
            </a:r>
          </a:p>
          <a:p>
            <a:r>
              <a:rPr lang="en-GB" dirty="0" err="1"/>
              <a:t>dL</a:t>
            </a:r>
            <a:r>
              <a:rPr lang="en-GB" dirty="0"/>
              <a:t>* = -5.2</a:t>
            </a:r>
          </a:p>
          <a:p>
            <a:endParaRPr lang="en-US" dirty="0"/>
          </a:p>
        </p:txBody>
      </p:sp>
      <p:sp>
        <p:nvSpPr>
          <p:cNvPr id="13" name="TextBox 12"/>
          <p:cNvSpPr txBox="1"/>
          <p:nvPr/>
        </p:nvSpPr>
        <p:spPr>
          <a:xfrm>
            <a:off x="8557172" y="2503139"/>
            <a:ext cx="1624163" cy="492443"/>
          </a:xfrm>
          <a:prstGeom prst="rect">
            <a:avLst/>
          </a:prstGeom>
          <a:noFill/>
        </p:spPr>
        <p:txBody>
          <a:bodyPr wrap="none" rtlCol="0">
            <a:spAutoFit/>
          </a:bodyPr>
          <a:lstStyle/>
          <a:p>
            <a:pPr algn="ctr"/>
            <a:r>
              <a:rPr lang="en-GB" sz="1300" b="1" dirty="0"/>
              <a:t>Untreated</a:t>
            </a:r>
          </a:p>
          <a:p>
            <a:pPr algn="ctr"/>
            <a:r>
              <a:rPr lang="en-GB" sz="1300" dirty="0"/>
              <a:t>L*=69.16, b*=25.08</a:t>
            </a:r>
            <a:endParaRPr lang="en-US" sz="1300" dirty="0"/>
          </a:p>
        </p:txBody>
      </p:sp>
      <p:sp>
        <p:nvSpPr>
          <p:cNvPr id="14" name="TextBox 13"/>
          <p:cNvSpPr txBox="1"/>
          <p:nvPr/>
        </p:nvSpPr>
        <p:spPr>
          <a:xfrm>
            <a:off x="8655791" y="5292875"/>
            <a:ext cx="1624163" cy="492443"/>
          </a:xfrm>
          <a:prstGeom prst="rect">
            <a:avLst/>
          </a:prstGeom>
          <a:noFill/>
        </p:spPr>
        <p:txBody>
          <a:bodyPr wrap="none" rtlCol="0">
            <a:spAutoFit/>
          </a:bodyPr>
          <a:lstStyle/>
          <a:p>
            <a:pPr algn="ctr"/>
            <a:r>
              <a:rPr lang="en-GB" sz="1300" b="1" dirty="0"/>
              <a:t>Treated</a:t>
            </a:r>
          </a:p>
          <a:p>
            <a:pPr algn="ctr"/>
            <a:r>
              <a:rPr lang="en-GB" sz="1300" dirty="0"/>
              <a:t>L*=79.46, b*=13.14</a:t>
            </a:r>
            <a:endParaRPr lang="en-US" sz="1300" dirty="0"/>
          </a:p>
        </p:txBody>
      </p:sp>
      <p:sp>
        <p:nvSpPr>
          <p:cNvPr id="15" name="TextBox 14"/>
          <p:cNvSpPr txBox="1"/>
          <p:nvPr/>
        </p:nvSpPr>
        <p:spPr>
          <a:xfrm>
            <a:off x="8804035" y="3728486"/>
            <a:ext cx="1377300" cy="646331"/>
          </a:xfrm>
          <a:prstGeom prst="rect">
            <a:avLst/>
          </a:prstGeom>
          <a:noFill/>
        </p:spPr>
        <p:txBody>
          <a:bodyPr wrap="none" rtlCol="0">
            <a:spAutoFit/>
          </a:bodyPr>
          <a:lstStyle/>
          <a:p>
            <a:r>
              <a:rPr lang="en-GB" dirty="0" err="1"/>
              <a:t>db</a:t>
            </a:r>
            <a:r>
              <a:rPr lang="en-GB" dirty="0"/>
              <a:t>* = -11.9</a:t>
            </a:r>
          </a:p>
          <a:p>
            <a:r>
              <a:rPr lang="en-GB" dirty="0" err="1"/>
              <a:t>dL</a:t>
            </a:r>
            <a:r>
              <a:rPr lang="en-GB" dirty="0"/>
              <a:t>* = +10.1</a:t>
            </a:r>
            <a:endParaRPr lang="en-US" dirty="0"/>
          </a:p>
        </p:txBody>
      </p:sp>
    </p:spTree>
    <p:extLst>
      <p:ext uri="{BB962C8B-B14F-4D97-AF65-F5344CB8AC3E}">
        <p14:creationId xmlns:p14="http://schemas.microsoft.com/office/powerpoint/2010/main" val="31745126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err="1"/>
              <a:t>rPET</a:t>
            </a:r>
            <a:r>
              <a:rPr lang="en-GB" dirty="0"/>
              <a:t> Enhancement </a:t>
            </a:r>
            <a:endParaRPr lang="en-US" dirty="0"/>
          </a:p>
        </p:txBody>
      </p:sp>
      <p:sp>
        <p:nvSpPr>
          <p:cNvPr id="23" name="TextBox 22"/>
          <p:cNvSpPr txBox="1"/>
          <p:nvPr/>
        </p:nvSpPr>
        <p:spPr>
          <a:xfrm>
            <a:off x="6108773" y="4242105"/>
            <a:ext cx="1019831" cy="307777"/>
          </a:xfrm>
          <a:prstGeom prst="rect">
            <a:avLst/>
          </a:prstGeom>
          <a:noFill/>
        </p:spPr>
        <p:txBody>
          <a:bodyPr wrap="none" rtlCol="0">
            <a:spAutoFit/>
          </a:bodyPr>
          <a:lstStyle/>
          <a:p>
            <a:r>
              <a:rPr lang="en-GB" sz="1400" b="1" dirty="0"/>
              <a:t>Untreated</a:t>
            </a:r>
            <a:endParaRPr lang="en-US" sz="1400" b="1" dirty="0"/>
          </a:p>
        </p:txBody>
      </p:sp>
      <p:sp>
        <p:nvSpPr>
          <p:cNvPr id="25" name="TextBox 24"/>
          <p:cNvSpPr txBox="1"/>
          <p:nvPr/>
        </p:nvSpPr>
        <p:spPr>
          <a:xfrm>
            <a:off x="7476694" y="4067593"/>
            <a:ext cx="1301703" cy="523220"/>
          </a:xfrm>
          <a:prstGeom prst="rect">
            <a:avLst/>
          </a:prstGeom>
          <a:noFill/>
        </p:spPr>
        <p:txBody>
          <a:bodyPr wrap="none" rtlCol="0">
            <a:spAutoFit/>
          </a:bodyPr>
          <a:lstStyle/>
          <a:p>
            <a:pPr algn="ctr"/>
            <a:r>
              <a:rPr lang="en-GB" sz="1400" b="1" dirty="0"/>
              <a:t>Treated</a:t>
            </a:r>
          </a:p>
          <a:p>
            <a:pPr algn="ctr"/>
            <a:r>
              <a:rPr lang="en-GB" sz="1400" b="1" dirty="0"/>
              <a:t>Compound A</a:t>
            </a:r>
            <a:endParaRPr lang="en-US" sz="1400" b="1" dirty="0"/>
          </a:p>
        </p:txBody>
      </p:sp>
      <p:grpSp>
        <p:nvGrpSpPr>
          <p:cNvPr id="35" name="Group 34"/>
          <p:cNvGrpSpPr/>
          <p:nvPr/>
        </p:nvGrpSpPr>
        <p:grpSpPr>
          <a:xfrm>
            <a:off x="4150387" y="2108582"/>
            <a:ext cx="1592940" cy="1035411"/>
            <a:chOff x="3122708" y="3469546"/>
            <a:chExt cx="1592940" cy="1035411"/>
          </a:xfrm>
        </p:grpSpPr>
        <p:sp>
          <p:nvSpPr>
            <p:cNvPr id="36" name="Rounded Rectangle 35"/>
            <p:cNvSpPr/>
            <p:nvPr/>
          </p:nvSpPr>
          <p:spPr>
            <a:xfrm>
              <a:off x="3122708" y="3469546"/>
              <a:ext cx="1592940" cy="1035411"/>
            </a:xfrm>
            <a:prstGeom prst="roundRect">
              <a:avLst/>
            </a:prstGeom>
            <a:solidFill>
              <a:srgbClr val="C00000">
                <a:alpha val="63333"/>
              </a:srgbClr>
            </a:solidFill>
          </p:spPr>
          <p:style>
            <a:lnRef idx="2">
              <a:schemeClr val="lt1">
                <a:hueOff val="0"/>
                <a:satOff val="0"/>
                <a:lumOff val="0"/>
                <a:alphaOff val="0"/>
              </a:schemeClr>
            </a:lnRef>
            <a:fillRef idx="1">
              <a:scrgbClr r="0" g="0" b="0"/>
            </a:fillRef>
            <a:effectRef idx="0">
              <a:schemeClr val="accent1">
                <a:alpha val="90000"/>
                <a:hueOff val="0"/>
                <a:satOff val="0"/>
                <a:lumOff val="0"/>
                <a:alphaOff val="-26667"/>
              </a:schemeClr>
            </a:effectRef>
            <a:fontRef idx="minor">
              <a:schemeClr val="lt1"/>
            </a:fontRef>
          </p:style>
        </p:sp>
        <p:sp>
          <p:nvSpPr>
            <p:cNvPr id="37" name="Rounded Rectangle 4"/>
            <p:cNvSpPr txBox="1"/>
            <p:nvPr/>
          </p:nvSpPr>
          <p:spPr>
            <a:xfrm>
              <a:off x="3170950" y="3779001"/>
              <a:ext cx="1491850" cy="26638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kern="1200" dirty="0"/>
                <a:t>Extrusion</a:t>
              </a:r>
            </a:p>
            <a:p>
              <a:pPr lvl="0" algn="ctr" defTabSz="889000">
                <a:lnSpc>
                  <a:spcPct val="90000"/>
                </a:lnSpc>
                <a:spcBef>
                  <a:spcPct val="0"/>
                </a:spcBef>
                <a:spcAft>
                  <a:spcPct val="35000"/>
                </a:spcAft>
              </a:pPr>
              <a:r>
                <a:rPr lang="en-US" kern="1200" dirty="0"/>
                <a:t> </a:t>
              </a:r>
            </a:p>
          </p:txBody>
        </p:sp>
      </p:grpSp>
      <p:sp>
        <p:nvSpPr>
          <p:cNvPr id="38" name="DOSING PUMP">
            <a:extLst>
              <a:ext uri="{FF2B5EF4-FFF2-40B4-BE49-F238E27FC236}">
                <a16:creationId xmlns:a16="http://schemas.microsoft.com/office/drawing/2014/main" id="{5A6A8591-0687-40F4-8D5D-A1A0261058D6}"/>
              </a:ext>
            </a:extLst>
          </p:cNvPr>
          <p:cNvSpPr>
            <a:spLocks noChangeAspect="1" noEditPoints="1"/>
          </p:cNvSpPr>
          <p:nvPr>
            <p:custDataLst>
              <p:tags r:id="rId1"/>
            </p:custDataLst>
          </p:nvPr>
        </p:nvSpPr>
        <p:spPr bwMode="auto">
          <a:xfrm>
            <a:off x="4694926" y="2614065"/>
            <a:ext cx="499255" cy="379816"/>
          </a:xfrm>
          <a:custGeom>
            <a:avLst/>
            <a:gdLst>
              <a:gd name="T0" fmla="*/ 796 w 1671"/>
              <a:gd name="T1" fmla="*/ 891 h 1272"/>
              <a:gd name="T2" fmla="*/ 795 w 1671"/>
              <a:gd name="T3" fmla="*/ 898 h 1272"/>
              <a:gd name="T4" fmla="*/ 1476 w 1671"/>
              <a:gd name="T5" fmla="*/ 949 h 1272"/>
              <a:gd name="T6" fmla="*/ 1061 w 1671"/>
              <a:gd name="T7" fmla="*/ 909 h 1272"/>
              <a:gd name="T8" fmla="*/ 939 w 1671"/>
              <a:gd name="T9" fmla="*/ 887 h 1272"/>
              <a:gd name="T10" fmla="*/ 894 w 1671"/>
              <a:gd name="T11" fmla="*/ 917 h 1272"/>
              <a:gd name="T12" fmla="*/ 796 w 1671"/>
              <a:gd name="T13" fmla="*/ 840 h 1272"/>
              <a:gd name="T14" fmla="*/ 191 w 1671"/>
              <a:gd name="T15" fmla="*/ 805 h 1272"/>
              <a:gd name="T16" fmla="*/ 252 w 1671"/>
              <a:gd name="T17" fmla="*/ 898 h 1272"/>
              <a:gd name="T18" fmla="*/ 286 w 1671"/>
              <a:gd name="T19" fmla="*/ 703 h 1272"/>
              <a:gd name="T20" fmla="*/ 448 w 1671"/>
              <a:gd name="T21" fmla="*/ 615 h 1272"/>
              <a:gd name="T22" fmla="*/ 1018 w 1671"/>
              <a:gd name="T23" fmla="*/ 776 h 1272"/>
              <a:gd name="T24" fmla="*/ 876 w 1671"/>
              <a:gd name="T25" fmla="*/ 776 h 1272"/>
              <a:gd name="T26" fmla="*/ 732 w 1671"/>
              <a:gd name="T27" fmla="*/ 776 h 1272"/>
              <a:gd name="T28" fmla="*/ 590 w 1671"/>
              <a:gd name="T29" fmla="*/ 776 h 1272"/>
              <a:gd name="T30" fmla="*/ 202 w 1671"/>
              <a:gd name="T31" fmla="*/ 184 h 1272"/>
              <a:gd name="T32" fmla="*/ 165 w 1671"/>
              <a:gd name="T33" fmla="*/ 354 h 1272"/>
              <a:gd name="T34" fmla="*/ 267 w 1671"/>
              <a:gd name="T35" fmla="*/ 230 h 1272"/>
              <a:gd name="T36" fmla="*/ 1159 w 1671"/>
              <a:gd name="T37" fmla="*/ 0 h 1272"/>
              <a:gd name="T38" fmla="*/ 1671 w 1671"/>
              <a:gd name="T39" fmla="*/ 32 h 1272"/>
              <a:gd name="T40" fmla="*/ 1159 w 1671"/>
              <a:gd name="T41" fmla="*/ 64 h 1272"/>
              <a:gd name="T42" fmla="*/ 1084 w 1671"/>
              <a:gd name="T43" fmla="*/ 121 h 1272"/>
              <a:gd name="T44" fmla="*/ 1104 w 1671"/>
              <a:gd name="T45" fmla="*/ 862 h 1272"/>
              <a:gd name="T46" fmla="*/ 1607 w 1671"/>
              <a:gd name="T47" fmla="*/ 229 h 1272"/>
              <a:gd name="T48" fmla="*/ 1651 w 1671"/>
              <a:gd name="T49" fmla="*/ 199 h 1272"/>
              <a:gd name="T50" fmla="*/ 1669 w 1671"/>
              <a:gd name="T51" fmla="*/ 929 h 1272"/>
              <a:gd name="T52" fmla="*/ 1668 w 1671"/>
              <a:gd name="T53" fmla="*/ 1227 h 1272"/>
              <a:gd name="T54" fmla="*/ 1649 w 1671"/>
              <a:gd name="T55" fmla="*/ 1270 h 1272"/>
              <a:gd name="T56" fmla="*/ 580 w 1671"/>
              <a:gd name="T57" fmla="*/ 1258 h 1272"/>
              <a:gd name="T58" fmla="*/ 732 w 1671"/>
              <a:gd name="T59" fmla="*/ 840 h 1272"/>
              <a:gd name="T60" fmla="*/ 634 w 1671"/>
              <a:gd name="T61" fmla="*/ 917 h 1272"/>
              <a:gd name="T62" fmla="*/ 590 w 1671"/>
              <a:gd name="T63" fmla="*/ 887 h 1272"/>
              <a:gd name="T64" fmla="*/ 503 w 1671"/>
              <a:gd name="T65" fmla="*/ 909 h 1272"/>
              <a:gd name="T66" fmla="*/ 450 w 1671"/>
              <a:gd name="T67" fmla="*/ 900 h 1272"/>
              <a:gd name="T68" fmla="*/ 347 w 1671"/>
              <a:gd name="T69" fmla="*/ 722 h 1272"/>
              <a:gd name="T70" fmla="*/ 315 w 1671"/>
              <a:gd name="T71" fmla="*/ 914 h 1272"/>
              <a:gd name="T72" fmla="*/ 277 w 1671"/>
              <a:gd name="T73" fmla="*/ 1015 h 1272"/>
              <a:gd name="T74" fmla="*/ 152 w 1671"/>
              <a:gd name="T75" fmla="*/ 996 h 1272"/>
              <a:gd name="T76" fmla="*/ 131 w 1671"/>
              <a:gd name="T77" fmla="*/ 827 h 1272"/>
              <a:gd name="T78" fmla="*/ 97 w 1671"/>
              <a:gd name="T79" fmla="*/ 692 h 1272"/>
              <a:gd name="T80" fmla="*/ 2 w 1671"/>
              <a:gd name="T81" fmla="*/ 659 h 1272"/>
              <a:gd name="T82" fmla="*/ 19 w 1671"/>
              <a:gd name="T83" fmla="*/ 357 h 1272"/>
              <a:gd name="T84" fmla="*/ 120 w 1671"/>
              <a:gd name="T85" fmla="*/ 284 h 1272"/>
              <a:gd name="T86" fmla="*/ 146 w 1671"/>
              <a:gd name="T87" fmla="*/ 68 h 1272"/>
              <a:gd name="T88" fmla="*/ 198 w 1671"/>
              <a:gd name="T89" fmla="*/ 17 h 1272"/>
              <a:gd name="T90" fmla="*/ 315 w 1671"/>
              <a:gd name="T91" fmla="*/ 51 h 1272"/>
              <a:gd name="T92" fmla="*/ 335 w 1671"/>
              <a:gd name="T93" fmla="*/ 243 h 1272"/>
              <a:gd name="T94" fmla="*/ 368 w 1671"/>
              <a:gd name="T95" fmla="*/ 354 h 1272"/>
              <a:gd name="T96" fmla="*/ 468 w 1671"/>
              <a:gd name="T97" fmla="*/ 117 h 1272"/>
              <a:gd name="T98" fmla="*/ 512 w 1671"/>
              <a:gd name="T99" fmla="*/ 147 h 1272"/>
              <a:gd name="T100" fmla="*/ 600 w 1671"/>
              <a:gd name="T101" fmla="*/ 124 h 1272"/>
              <a:gd name="T102" fmla="*/ 652 w 1671"/>
              <a:gd name="T103" fmla="*/ 134 h 1272"/>
              <a:gd name="T104" fmla="*/ 736 w 1671"/>
              <a:gd name="T105" fmla="*/ 134 h 1272"/>
              <a:gd name="T106" fmla="*/ 787 w 1671"/>
              <a:gd name="T107" fmla="*/ 124 h 1272"/>
              <a:gd name="T108" fmla="*/ 876 w 1671"/>
              <a:gd name="T109" fmla="*/ 147 h 1272"/>
              <a:gd name="T110" fmla="*/ 920 w 1671"/>
              <a:gd name="T111" fmla="*/ 117 h 1272"/>
              <a:gd name="T112" fmla="*/ 1018 w 1671"/>
              <a:gd name="T113" fmla="*/ 194 h 1272"/>
              <a:gd name="T114" fmla="*/ 1058 w 1671"/>
              <a:gd name="T115" fmla="*/ 41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71" h="1272">
                <a:moveTo>
                  <a:pt x="796" y="840"/>
                </a:moveTo>
                <a:lnTo>
                  <a:pt x="796" y="887"/>
                </a:lnTo>
                <a:lnTo>
                  <a:pt x="796" y="887"/>
                </a:lnTo>
                <a:lnTo>
                  <a:pt x="796" y="890"/>
                </a:lnTo>
                <a:lnTo>
                  <a:pt x="796" y="891"/>
                </a:lnTo>
                <a:lnTo>
                  <a:pt x="796" y="893"/>
                </a:lnTo>
                <a:lnTo>
                  <a:pt x="796" y="894"/>
                </a:lnTo>
                <a:lnTo>
                  <a:pt x="795" y="895"/>
                </a:lnTo>
                <a:lnTo>
                  <a:pt x="795" y="897"/>
                </a:lnTo>
                <a:lnTo>
                  <a:pt x="795" y="898"/>
                </a:lnTo>
                <a:lnTo>
                  <a:pt x="794" y="901"/>
                </a:lnTo>
                <a:lnTo>
                  <a:pt x="794" y="901"/>
                </a:lnTo>
                <a:lnTo>
                  <a:pt x="656" y="1208"/>
                </a:lnTo>
                <a:lnTo>
                  <a:pt x="1590" y="1208"/>
                </a:lnTo>
                <a:lnTo>
                  <a:pt x="1476" y="949"/>
                </a:lnTo>
                <a:lnTo>
                  <a:pt x="1159" y="949"/>
                </a:lnTo>
                <a:lnTo>
                  <a:pt x="1131" y="946"/>
                </a:lnTo>
                <a:lnTo>
                  <a:pt x="1105" y="938"/>
                </a:lnTo>
                <a:lnTo>
                  <a:pt x="1082" y="926"/>
                </a:lnTo>
                <a:lnTo>
                  <a:pt x="1061" y="909"/>
                </a:lnTo>
                <a:lnTo>
                  <a:pt x="1043" y="889"/>
                </a:lnTo>
                <a:lnTo>
                  <a:pt x="1030" y="865"/>
                </a:lnTo>
                <a:lnTo>
                  <a:pt x="1021" y="840"/>
                </a:lnTo>
                <a:lnTo>
                  <a:pt x="939" y="840"/>
                </a:lnTo>
                <a:lnTo>
                  <a:pt x="939" y="887"/>
                </a:lnTo>
                <a:lnTo>
                  <a:pt x="936" y="900"/>
                </a:lnTo>
                <a:lnTo>
                  <a:pt x="930" y="909"/>
                </a:lnTo>
                <a:lnTo>
                  <a:pt x="920" y="917"/>
                </a:lnTo>
                <a:lnTo>
                  <a:pt x="908" y="919"/>
                </a:lnTo>
                <a:lnTo>
                  <a:pt x="894" y="917"/>
                </a:lnTo>
                <a:lnTo>
                  <a:pt x="884" y="909"/>
                </a:lnTo>
                <a:lnTo>
                  <a:pt x="878" y="900"/>
                </a:lnTo>
                <a:lnTo>
                  <a:pt x="876" y="887"/>
                </a:lnTo>
                <a:lnTo>
                  <a:pt x="876" y="840"/>
                </a:lnTo>
                <a:lnTo>
                  <a:pt x="796" y="840"/>
                </a:lnTo>
                <a:close/>
                <a:moveTo>
                  <a:pt x="160" y="679"/>
                </a:moveTo>
                <a:lnTo>
                  <a:pt x="168" y="703"/>
                </a:lnTo>
                <a:lnTo>
                  <a:pt x="176" y="732"/>
                </a:lnTo>
                <a:lnTo>
                  <a:pt x="185" y="766"/>
                </a:lnTo>
                <a:lnTo>
                  <a:pt x="191" y="805"/>
                </a:lnTo>
                <a:lnTo>
                  <a:pt x="198" y="849"/>
                </a:lnTo>
                <a:lnTo>
                  <a:pt x="202" y="898"/>
                </a:lnTo>
                <a:lnTo>
                  <a:pt x="205" y="954"/>
                </a:lnTo>
                <a:lnTo>
                  <a:pt x="250" y="954"/>
                </a:lnTo>
                <a:lnTo>
                  <a:pt x="252" y="898"/>
                </a:lnTo>
                <a:lnTo>
                  <a:pt x="256" y="849"/>
                </a:lnTo>
                <a:lnTo>
                  <a:pt x="263" y="805"/>
                </a:lnTo>
                <a:lnTo>
                  <a:pt x="270" y="766"/>
                </a:lnTo>
                <a:lnTo>
                  <a:pt x="277" y="732"/>
                </a:lnTo>
                <a:lnTo>
                  <a:pt x="286" y="703"/>
                </a:lnTo>
                <a:lnTo>
                  <a:pt x="294" y="679"/>
                </a:lnTo>
                <a:lnTo>
                  <a:pt x="160" y="679"/>
                </a:lnTo>
                <a:close/>
                <a:moveTo>
                  <a:pt x="64" y="418"/>
                </a:moveTo>
                <a:lnTo>
                  <a:pt x="64" y="615"/>
                </a:lnTo>
                <a:lnTo>
                  <a:pt x="448" y="615"/>
                </a:lnTo>
                <a:lnTo>
                  <a:pt x="448" y="418"/>
                </a:lnTo>
                <a:lnTo>
                  <a:pt x="64" y="418"/>
                </a:lnTo>
                <a:close/>
                <a:moveTo>
                  <a:pt x="939" y="258"/>
                </a:moveTo>
                <a:lnTo>
                  <a:pt x="939" y="776"/>
                </a:lnTo>
                <a:lnTo>
                  <a:pt x="1018" y="776"/>
                </a:lnTo>
                <a:lnTo>
                  <a:pt x="1018" y="258"/>
                </a:lnTo>
                <a:lnTo>
                  <a:pt x="939" y="258"/>
                </a:lnTo>
                <a:close/>
                <a:moveTo>
                  <a:pt x="796" y="258"/>
                </a:moveTo>
                <a:lnTo>
                  <a:pt x="796" y="776"/>
                </a:lnTo>
                <a:lnTo>
                  <a:pt x="876" y="776"/>
                </a:lnTo>
                <a:lnTo>
                  <a:pt x="876" y="258"/>
                </a:lnTo>
                <a:lnTo>
                  <a:pt x="796" y="258"/>
                </a:lnTo>
                <a:close/>
                <a:moveTo>
                  <a:pt x="654" y="258"/>
                </a:moveTo>
                <a:lnTo>
                  <a:pt x="654" y="776"/>
                </a:lnTo>
                <a:lnTo>
                  <a:pt x="732" y="776"/>
                </a:lnTo>
                <a:lnTo>
                  <a:pt x="732" y="258"/>
                </a:lnTo>
                <a:lnTo>
                  <a:pt x="654" y="258"/>
                </a:lnTo>
                <a:close/>
                <a:moveTo>
                  <a:pt x="512" y="258"/>
                </a:moveTo>
                <a:lnTo>
                  <a:pt x="512" y="776"/>
                </a:lnTo>
                <a:lnTo>
                  <a:pt x="590" y="776"/>
                </a:lnTo>
                <a:lnTo>
                  <a:pt x="590" y="258"/>
                </a:lnTo>
                <a:lnTo>
                  <a:pt x="512" y="258"/>
                </a:lnTo>
                <a:close/>
                <a:moveTo>
                  <a:pt x="209" y="81"/>
                </a:moveTo>
                <a:lnTo>
                  <a:pt x="207" y="135"/>
                </a:lnTo>
                <a:lnTo>
                  <a:pt x="202" y="184"/>
                </a:lnTo>
                <a:lnTo>
                  <a:pt x="196" y="230"/>
                </a:lnTo>
                <a:lnTo>
                  <a:pt x="189" y="268"/>
                </a:lnTo>
                <a:lnTo>
                  <a:pt x="181" y="302"/>
                </a:lnTo>
                <a:lnTo>
                  <a:pt x="173" y="331"/>
                </a:lnTo>
                <a:lnTo>
                  <a:pt x="165" y="354"/>
                </a:lnTo>
                <a:lnTo>
                  <a:pt x="298" y="354"/>
                </a:lnTo>
                <a:lnTo>
                  <a:pt x="290" y="331"/>
                </a:lnTo>
                <a:lnTo>
                  <a:pt x="283" y="302"/>
                </a:lnTo>
                <a:lnTo>
                  <a:pt x="274" y="268"/>
                </a:lnTo>
                <a:lnTo>
                  <a:pt x="267" y="230"/>
                </a:lnTo>
                <a:lnTo>
                  <a:pt x="261" y="184"/>
                </a:lnTo>
                <a:lnTo>
                  <a:pt x="256" y="135"/>
                </a:lnTo>
                <a:lnTo>
                  <a:pt x="254" y="81"/>
                </a:lnTo>
                <a:lnTo>
                  <a:pt x="209" y="81"/>
                </a:lnTo>
                <a:close/>
                <a:moveTo>
                  <a:pt x="1159" y="0"/>
                </a:moveTo>
                <a:lnTo>
                  <a:pt x="1639" y="0"/>
                </a:lnTo>
                <a:lnTo>
                  <a:pt x="1651" y="3"/>
                </a:lnTo>
                <a:lnTo>
                  <a:pt x="1661" y="9"/>
                </a:lnTo>
                <a:lnTo>
                  <a:pt x="1669" y="19"/>
                </a:lnTo>
                <a:lnTo>
                  <a:pt x="1671" y="32"/>
                </a:lnTo>
                <a:lnTo>
                  <a:pt x="1669" y="45"/>
                </a:lnTo>
                <a:lnTo>
                  <a:pt x="1661" y="54"/>
                </a:lnTo>
                <a:lnTo>
                  <a:pt x="1651" y="61"/>
                </a:lnTo>
                <a:lnTo>
                  <a:pt x="1639" y="64"/>
                </a:lnTo>
                <a:lnTo>
                  <a:pt x="1159" y="64"/>
                </a:lnTo>
                <a:lnTo>
                  <a:pt x="1139" y="67"/>
                </a:lnTo>
                <a:lnTo>
                  <a:pt x="1120" y="74"/>
                </a:lnTo>
                <a:lnTo>
                  <a:pt x="1104" y="86"/>
                </a:lnTo>
                <a:lnTo>
                  <a:pt x="1092" y="103"/>
                </a:lnTo>
                <a:lnTo>
                  <a:pt x="1084" y="121"/>
                </a:lnTo>
                <a:lnTo>
                  <a:pt x="1082" y="141"/>
                </a:lnTo>
                <a:lnTo>
                  <a:pt x="1082" y="807"/>
                </a:lnTo>
                <a:lnTo>
                  <a:pt x="1084" y="828"/>
                </a:lnTo>
                <a:lnTo>
                  <a:pt x="1092" y="847"/>
                </a:lnTo>
                <a:lnTo>
                  <a:pt x="1104" y="862"/>
                </a:lnTo>
                <a:lnTo>
                  <a:pt x="1120" y="874"/>
                </a:lnTo>
                <a:lnTo>
                  <a:pt x="1139" y="882"/>
                </a:lnTo>
                <a:lnTo>
                  <a:pt x="1159" y="885"/>
                </a:lnTo>
                <a:lnTo>
                  <a:pt x="1607" y="885"/>
                </a:lnTo>
                <a:lnTo>
                  <a:pt x="1607" y="229"/>
                </a:lnTo>
                <a:lnTo>
                  <a:pt x="1609" y="216"/>
                </a:lnTo>
                <a:lnTo>
                  <a:pt x="1616" y="205"/>
                </a:lnTo>
                <a:lnTo>
                  <a:pt x="1627" y="199"/>
                </a:lnTo>
                <a:lnTo>
                  <a:pt x="1639" y="197"/>
                </a:lnTo>
                <a:lnTo>
                  <a:pt x="1651" y="199"/>
                </a:lnTo>
                <a:lnTo>
                  <a:pt x="1661" y="205"/>
                </a:lnTo>
                <a:lnTo>
                  <a:pt x="1669" y="216"/>
                </a:lnTo>
                <a:lnTo>
                  <a:pt x="1671" y="229"/>
                </a:lnTo>
                <a:lnTo>
                  <a:pt x="1671" y="917"/>
                </a:lnTo>
                <a:lnTo>
                  <a:pt x="1669" y="929"/>
                </a:lnTo>
                <a:lnTo>
                  <a:pt x="1661" y="939"/>
                </a:lnTo>
                <a:lnTo>
                  <a:pt x="1651" y="946"/>
                </a:lnTo>
                <a:lnTo>
                  <a:pt x="1639" y="949"/>
                </a:lnTo>
                <a:lnTo>
                  <a:pt x="1545" y="949"/>
                </a:lnTo>
                <a:lnTo>
                  <a:pt x="1668" y="1227"/>
                </a:lnTo>
                <a:lnTo>
                  <a:pt x="1671" y="1237"/>
                </a:lnTo>
                <a:lnTo>
                  <a:pt x="1670" y="1248"/>
                </a:lnTo>
                <a:lnTo>
                  <a:pt x="1666" y="1258"/>
                </a:lnTo>
                <a:lnTo>
                  <a:pt x="1659" y="1265"/>
                </a:lnTo>
                <a:lnTo>
                  <a:pt x="1649" y="1270"/>
                </a:lnTo>
                <a:lnTo>
                  <a:pt x="1639" y="1272"/>
                </a:lnTo>
                <a:lnTo>
                  <a:pt x="608" y="1272"/>
                </a:lnTo>
                <a:lnTo>
                  <a:pt x="597" y="1270"/>
                </a:lnTo>
                <a:lnTo>
                  <a:pt x="588" y="1265"/>
                </a:lnTo>
                <a:lnTo>
                  <a:pt x="580" y="1258"/>
                </a:lnTo>
                <a:lnTo>
                  <a:pt x="577" y="1248"/>
                </a:lnTo>
                <a:lnTo>
                  <a:pt x="576" y="1237"/>
                </a:lnTo>
                <a:lnTo>
                  <a:pt x="578" y="1227"/>
                </a:lnTo>
                <a:lnTo>
                  <a:pt x="732" y="881"/>
                </a:lnTo>
                <a:lnTo>
                  <a:pt x="732" y="840"/>
                </a:lnTo>
                <a:lnTo>
                  <a:pt x="654" y="840"/>
                </a:lnTo>
                <a:lnTo>
                  <a:pt x="654" y="887"/>
                </a:lnTo>
                <a:lnTo>
                  <a:pt x="652" y="900"/>
                </a:lnTo>
                <a:lnTo>
                  <a:pt x="645" y="909"/>
                </a:lnTo>
                <a:lnTo>
                  <a:pt x="634" y="917"/>
                </a:lnTo>
                <a:lnTo>
                  <a:pt x="622" y="919"/>
                </a:lnTo>
                <a:lnTo>
                  <a:pt x="610" y="917"/>
                </a:lnTo>
                <a:lnTo>
                  <a:pt x="600" y="909"/>
                </a:lnTo>
                <a:lnTo>
                  <a:pt x="593" y="900"/>
                </a:lnTo>
                <a:lnTo>
                  <a:pt x="590" y="887"/>
                </a:lnTo>
                <a:lnTo>
                  <a:pt x="590" y="840"/>
                </a:lnTo>
                <a:lnTo>
                  <a:pt x="512" y="840"/>
                </a:lnTo>
                <a:lnTo>
                  <a:pt x="512" y="887"/>
                </a:lnTo>
                <a:lnTo>
                  <a:pt x="510" y="900"/>
                </a:lnTo>
                <a:lnTo>
                  <a:pt x="503" y="909"/>
                </a:lnTo>
                <a:lnTo>
                  <a:pt x="492" y="917"/>
                </a:lnTo>
                <a:lnTo>
                  <a:pt x="480" y="919"/>
                </a:lnTo>
                <a:lnTo>
                  <a:pt x="468" y="917"/>
                </a:lnTo>
                <a:lnTo>
                  <a:pt x="458" y="909"/>
                </a:lnTo>
                <a:lnTo>
                  <a:pt x="450" y="900"/>
                </a:lnTo>
                <a:lnTo>
                  <a:pt x="448" y="887"/>
                </a:lnTo>
                <a:lnTo>
                  <a:pt x="448" y="679"/>
                </a:lnTo>
                <a:lnTo>
                  <a:pt x="362" y="679"/>
                </a:lnTo>
                <a:lnTo>
                  <a:pt x="354" y="698"/>
                </a:lnTo>
                <a:lnTo>
                  <a:pt x="347" y="722"/>
                </a:lnTo>
                <a:lnTo>
                  <a:pt x="339" y="751"/>
                </a:lnTo>
                <a:lnTo>
                  <a:pt x="331" y="785"/>
                </a:lnTo>
                <a:lnTo>
                  <a:pt x="325" y="822"/>
                </a:lnTo>
                <a:lnTo>
                  <a:pt x="319" y="866"/>
                </a:lnTo>
                <a:lnTo>
                  <a:pt x="315" y="914"/>
                </a:lnTo>
                <a:lnTo>
                  <a:pt x="313" y="966"/>
                </a:lnTo>
                <a:lnTo>
                  <a:pt x="310" y="982"/>
                </a:lnTo>
                <a:lnTo>
                  <a:pt x="303" y="996"/>
                </a:lnTo>
                <a:lnTo>
                  <a:pt x="292" y="1008"/>
                </a:lnTo>
                <a:lnTo>
                  <a:pt x="277" y="1015"/>
                </a:lnTo>
                <a:lnTo>
                  <a:pt x="261" y="1017"/>
                </a:lnTo>
                <a:lnTo>
                  <a:pt x="194" y="1017"/>
                </a:lnTo>
                <a:lnTo>
                  <a:pt x="177" y="1015"/>
                </a:lnTo>
                <a:lnTo>
                  <a:pt x="163" y="1008"/>
                </a:lnTo>
                <a:lnTo>
                  <a:pt x="152" y="996"/>
                </a:lnTo>
                <a:lnTo>
                  <a:pt x="144" y="982"/>
                </a:lnTo>
                <a:lnTo>
                  <a:pt x="142" y="966"/>
                </a:lnTo>
                <a:lnTo>
                  <a:pt x="140" y="915"/>
                </a:lnTo>
                <a:lnTo>
                  <a:pt x="136" y="869"/>
                </a:lnTo>
                <a:lnTo>
                  <a:pt x="131" y="827"/>
                </a:lnTo>
                <a:lnTo>
                  <a:pt x="124" y="792"/>
                </a:lnTo>
                <a:lnTo>
                  <a:pt x="118" y="760"/>
                </a:lnTo>
                <a:lnTo>
                  <a:pt x="111" y="733"/>
                </a:lnTo>
                <a:lnTo>
                  <a:pt x="103" y="710"/>
                </a:lnTo>
                <a:lnTo>
                  <a:pt x="97" y="692"/>
                </a:lnTo>
                <a:lnTo>
                  <a:pt x="91" y="679"/>
                </a:lnTo>
                <a:lnTo>
                  <a:pt x="32" y="679"/>
                </a:lnTo>
                <a:lnTo>
                  <a:pt x="19" y="677"/>
                </a:lnTo>
                <a:lnTo>
                  <a:pt x="8" y="670"/>
                </a:lnTo>
                <a:lnTo>
                  <a:pt x="2" y="659"/>
                </a:lnTo>
                <a:lnTo>
                  <a:pt x="0" y="647"/>
                </a:lnTo>
                <a:lnTo>
                  <a:pt x="0" y="386"/>
                </a:lnTo>
                <a:lnTo>
                  <a:pt x="2" y="374"/>
                </a:lnTo>
                <a:lnTo>
                  <a:pt x="8" y="364"/>
                </a:lnTo>
                <a:lnTo>
                  <a:pt x="19" y="357"/>
                </a:lnTo>
                <a:lnTo>
                  <a:pt x="32" y="354"/>
                </a:lnTo>
                <a:lnTo>
                  <a:pt x="97" y="354"/>
                </a:lnTo>
                <a:lnTo>
                  <a:pt x="104" y="335"/>
                </a:lnTo>
                <a:lnTo>
                  <a:pt x="112" y="312"/>
                </a:lnTo>
                <a:lnTo>
                  <a:pt x="120" y="284"/>
                </a:lnTo>
                <a:lnTo>
                  <a:pt x="127" y="249"/>
                </a:lnTo>
                <a:lnTo>
                  <a:pt x="134" y="211"/>
                </a:lnTo>
                <a:lnTo>
                  <a:pt x="140" y="168"/>
                </a:lnTo>
                <a:lnTo>
                  <a:pt x="144" y="121"/>
                </a:lnTo>
                <a:lnTo>
                  <a:pt x="146" y="68"/>
                </a:lnTo>
                <a:lnTo>
                  <a:pt x="148" y="51"/>
                </a:lnTo>
                <a:lnTo>
                  <a:pt x="156" y="38"/>
                </a:lnTo>
                <a:lnTo>
                  <a:pt x="167" y="27"/>
                </a:lnTo>
                <a:lnTo>
                  <a:pt x="181" y="19"/>
                </a:lnTo>
                <a:lnTo>
                  <a:pt x="198" y="17"/>
                </a:lnTo>
                <a:lnTo>
                  <a:pt x="265" y="17"/>
                </a:lnTo>
                <a:lnTo>
                  <a:pt x="282" y="19"/>
                </a:lnTo>
                <a:lnTo>
                  <a:pt x="296" y="27"/>
                </a:lnTo>
                <a:lnTo>
                  <a:pt x="307" y="38"/>
                </a:lnTo>
                <a:lnTo>
                  <a:pt x="315" y="51"/>
                </a:lnTo>
                <a:lnTo>
                  <a:pt x="317" y="68"/>
                </a:lnTo>
                <a:lnTo>
                  <a:pt x="319" y="119"/>
                </a:lnTo>
                <a:lnTo>
                  <a:pt x="322" y="166"/>
                </a:lnTo>
                <a:lnTo>
                  <a:pt x="328" y="206"/>
                </a:lnTo>
                <a:lnTo>
                  <a:pt x="335" y="243"/>
                </a:lnTo>
                <a:lnTo>
                  <a:pt x="341" y="275"/>
                </a:lnTo>
                <a:lnTo>
                  <a:pt x="348" y="301"/>
                </a:lnTo>
                <a:lnTo>
                  <a:pt x="356" y="323"/>
                </a:lnTo>
                <a:lnTo>
                  <a:pt x="362" y="341"/>
                </a:lnTo>
                <a:lnTo>
                  <a:pt x="368" y="354"/>
                </a:lnTo>
                <a:lnTo>
                  <a:pt x="448" y="354"/>
                </a:lnTo>
                <a:lnTo>
                  <a:pt x="448" y="147"/>
                </a:lnTo>
                <a:lnTo>
                  <a:pt x="450" y="134"/>
                </a:lnTo>
                <a:lnTo>
                  <a:pt x="458" y="124"/>
                </a:lnTo>
                <a:lnTo>
                  <a:pt x="468" y="117"/>
                </a:lnTo>
                <a:lnTo>
                  <a:pt x="480" y="115"/>
                </a:lnTo>
                <a:lnTo>
                  <a:pt x="492" y="117"/>
                </a:lnTo>
                <a:lnTo>
                  <a:pt x="503" y="124"/>
                </a:lnTo>
                <a:lnTo>
                  <a:pt x="510" y="134"/>
                </a:lnTo>
                <a:lnTo>
                  <a:pt x="512" y="147"/>
                </a:lnTo>
                <a:lnTo>
                  <a:pt x="512" y="194"/>
                </a:lnTo>
                <a:lnTo>
                  <a:pt x="590" y="194"/>
                </a:lnTo>
                <a:lnTo>
                  <a:pt x="590" y="147"/>
                </a:lnTo>
                <a:lnTo>
                  <a:pt x="593" y="134"/>
                </a:lnTo>
                <a:lnTo>
                  <a:pt x="600" y="124"/>
                </a:lnTo>
                <a:lnTo>
                  <a:pt x="610" y="117"/>
                </a:lnTo>
                <a:lnTo>
                  <a:pt x="622" y="115"/>
                </a:lnTo>
                <a:lnTo>
                  <a:pt x="634" y="117"/>
                </a:lnTo>
                <a:lnTo>
                  <a:pt x="645" y="124"/>
                </a:lnTo>
                <a:lnTo>
                  <a:pt x="652" y="134"/>
                </a:lnTo>
                <a:lnTo>
                  <a:pt x="654" y="147"/>
                </a:lnTo>
                <a:lnTo>
                  <a:pt x="654" y="194"/>
                </a:lnTo>
                <a:lnTo>
                  <a:pt x="732" y="194"/>
                </a:lnTo>
                <a:lnTo>
                  <a:pt x="732" y="147"/>
                </a:lnTo>
                <a:lnTo>
                  <a:pt x="736" y="134"/>
                </a:lnTo>
                <a:lnTo>
                  <a:pt x="742" y="124"/>
                </a:lnTo>
                <a:lnTo>
                  <a:pt x="752" y="117"/>
                </a:lnTo>
                <a:lnTo>
                  <a:pt x="764" y="115"/>
                </a:lnTo>
                <a:lnTo>
                  <a:pt x="778" y="117"/>
                </a:lnTo>
                <a:lnTo>
                  <a:pt x="787" y="124"/>
                </a:lnTo>
                <a:lnTo>
                  <a:pt x="794" y="134"/>
                </a:lnTo>
                <a:lnTo>
                  <a:pt x="796" y="147"/>
                </a:lnTo>
                <a:lnTo>
                  <a:pt x="796" y="194"/>
                </a:lnTo>
                <a:lnTo>
                  <a:pt x="876" y="194"/>
                </a:lnTo>
                <a:lnTo>
                  <a:pt x="876" y="147"/>
                </a:lnTo>
                <a:lnTo>
                  <a:pt x="878" y="134"/>
                </a:lnTo>
                <a:lnTo>
                  <a:pt x="884" y="124"/>
                </a:lnTo>
                <a:lnTo>
                  <a:pt x="894" y="117"/>
                </a:lnTo>
                <a:lnTo>
                  <a:pt x="908" y="115"/>
                </a:lnTo>
                <a:lnTo>
                  <a:pt x="920" y="117"/>
                </a:lnTo>
                <a:lnTo>
                  <a:pt x="930" y="124"/>
                </a:lnTo>
                <a:lnTo>
                  <a:pt x="936" y="134"/>
                </a:lnTo>
                <a:lnTo>
                  <a:pt x="939" y="147"/>
                </a:lnTo>
                <a:lnTo>
                  <a:pt x="939" y="194"/>
                </a:lnTo>
                <a:lnTo>
                  <a:pt x="1018" y="194"/>
                </a:lnTo>
                <a:lnTo>
                  <a:pt x="1018" y="141"/>
                </a:lnTo>
                <a:lnTo>
                  <a:pt x="1020" y="113"/>
                </a:lnTo>
                <a:lnTo>
                  <a:pt x="1029" y="86"/>
                </a:lnTo>
                <a:lnTo>
                  <a:pt x="1042" y="62"/>
                </a:lnTo>
                <a:lnTo>
                  <a:pt x="1058" y="41"/>
                </a:lnTo>
                <a:lnTo>
                  <a:pt x="1079" y="25"/>
                </a:lnTo>
                <a:lnTo>
                  <a:pt x="1104" y="11"/>
                </a:lnTo>
                <a:lnTo>
                  <a:pt x="1130" y="3"/>
                </a:lnTo>
                <a:lnTo>
                  <a:pt x="1159" y="0"/>
                </a:lnTo>
                <a:close/>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pic>
        <p:nvPicPr>
          <p:cNvPr id="42" name="Graphic 12" descr="Beaker">
            <a:extLst>
              <a:ext uri="{FF2B5EF4-FFF2-40B4-BE49-F238E27FC236}">
                <a16:creationId xmlns:a16="http://schemas.microsoft.com/office/drawing/2014/main" id="{CC166A6D-12B7-4AF2-B4C4-5D8C0CF73567}"/>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42839" y="2513748"/>
            <a:ext cx="509194" cy="509194"/>
          </a:xfrm>
          <a:prstGeom prst="rect">
            <a:avLst/>
          </a:prstGeom>
        </p:spPr>
      </p:pic>
      <p:sp>
        <p:nvSpPr>
          <p:cNvPr id="45" name="CasellaDiTesto 35">
            <a:extLst>
              <a:ext uri="{FF2B5EF4-FFF2-40B4-BE49-F238E27FC236}">
                <a16:creationId xmlns:a16="http://schemas.microsoft.com/office/drawing/2014/main" id="{363686B7-4039-4BAD-BB65-C53111716BB4}"/>
              </a:ext>
            </a:extLst>
          </p:cNvPr>
          <p:cNvSpPr txBox="1"/>
          <p:nvPr/>
        </p:nvSpPr>
        <p:spPr>
          <a:xfrm>
            <a:off x="488571" y="2437925"/>
            <a:ext cx="1040890" cy="428093"/>
          </a:xfrm>
          <a:prstGeom prst="rect">
            <a:avLst/>
          </a:prstGeom>
          <a:noFill/>
          <a:ln>
            <a:noFill/>
          </a:ln>
        </p:spPr>
        <p:txBody>
          <a:bodyPr wrap="none" lIns="0" tIns="0" rIns="0" bIns="0" rtlCol="0">
            <a:noAutofit/>
          </a:bodyPr>
          <a:lstStyle/>
          <a:p>
            <a:pPr algn="ctr">
              <a:lnSpc>
                <a:spcPct val="105000"/>
              </a:lnSpc>
            </a:pPr>
            <a:r>
              <a:rPr lang="en-GB" sz="1400" b="1" dirty="0">
                <a:latin typeface="Arial" pitchFamily="34" charset="0"/>
                <a:cs typeface="Arial" pitchFamily="34" charset="0"/>
              </a:rPr>
              <a:t>Washed &amp; </a:t>
            </a:r>
          </a:p>
          <a:p>
            <a:pPr algn="ctr">
              <a:lnSpc>
                <a:spcPct val="105000"/>
              </a:lnSpc>
            </a:pPr>
            <a:r>
              <a:rPr lang="en-GB" sz="1400" b="1" dirty="0">
                <a:latin typeface="Arial" pitchFamily="34" charset="0"/>
                <a:cs typeface="Arial" pitchFamily="34" charset="0"/>
              </a:rPr>
              <a:t>Dried Flakes </a:t>
            </a:r>
          </a:p>
        </p:txBody>
      </p:sp>
      <p:grpSp>
        <p:nvGrpSpPr>
          <p:cNvPr id="47" name="Group 46"/>
          <p:cNvGrpSpPr/>
          <p:nvPr/>
        </p:nvGrpSpPr>
        <p:grpSpPr>
          <a:xfrm>
            <a:off x="2098103" y="2108582"/>
            <a:ext cx="1643485" cy="1035411"/>
            <a:chOff x="3072163" y="3469546"/>
            <a:chExt cx="1643485" cy="1035411"/>
          </a:xfrm>
        </p:grpSpPr>
        <p:sp>
          <p:nvSpPr>
            <p:cNvPr id="48" name="Rounded Rectangle 47"/>
            <p:cNvSpPr/>
            <p:nvPr/>
          </p:nvSpPr>
          <p:spPr>
            <a:xfrm>
              <a:off x="3122708" y="3469546"/>
              <a:ext cx="1592940" cy="1035411"/>
            </a:xfrm>
            <a:prstGeom prst="roundRect">
              <a:avLst/>
            </a:prstGeom>
            <a:solidFill>
              <a:schemeClr val="accent2">
                <a:alpha val="63000"/>
              </a:schemeClr>
            </a:solidFill>
          </p:spPr>
          <p:style>
            <a:lnRef idx="2">
              <a:schemeClr val="lt1">
                <a:hueOff val="0"/>
                <a:satOff val="0"/>
                <a:lumOff val="0"/>
                <a:alphaOff val="0"/>
              </a:schemeClr>
            </a:lnRef>
            <a:fillRef idx="1">
              <a:scrgbClr r="0" g="0" b="0"/>
            </a:fillRef>
            <a:effectRef idx="0">
              <a:schemeClr val="accent1">
                <a:alpha val="90000"/>
                <a:hueOff val="0"/>
                <a:satOff val="0"/>
                <a:lumOff val="0"/>
                <a:alphaOff val="-26667"/>
              </a:schemeClr>
            </a:effectRef>
            <a:fontRef idx="minor">
              <a:schemeClr val="lt1"/>
            </a:fontRef>
          </p:style>
        </p:sp>
        <p:sp>
          <p:nvSpPr>
            <p:cNvPr id="49" name="Rounded Rectangle 4"/>
            <p:cNvSpPr txBox="1"/>
            <p:nvPr/>
          </p:nvSpPr>
          <p:spPr>
            <a:xfrm>
              <a:off x="3072163" y="4045389"/>
              <a:ext cx="1491850" cy="3940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GB" kern="1200" dirty="0">
                  <a:solidFill>
                    <a:schemeClr val="tx1"/>
                  </a:solidFill>
                </a:rPr>
                <a:t>Flake Treatment</a:t>
              </a:r>
              <a:endParaRPr lang="en-US" kern="1200" dirty="0">
                <a:solidFill>
                  <a:schemeClr val="tx1"/>
                </a:solidFill>
              </a:endParaRPr>
            </a:p>
            <a:p>
              <a:pPr lvl="0" algn="ctr" defTabSz="889000">
                <a:lnSpc>
                  <a:spcPct val="90000"/>
                </a:lnSpc>
                <a:spcBef>
                  <a:spcPct val="0"/>
                </a:spcBef>
                <a:spcAft>
                  <a:spcPct val="35000"/>
                </a:spcAft>
              </a:pPr>
              <a:r>
                <a:rPr lang="en-US" kern="1200" dirty="0">
                  <a:solidFill>
                    <a:schemeClr val="tx1"/>
                  </a:solidFill>
                </a:rPr>
                <a:t> </a:t>
              </a:r>
            </a:p>
          </p:txBody>
        </p:sp>
      </p:grpSp>
      <p:cxnSp>
        <p:nvCxnSpPr>
          <p:cNvPr id="64" name="Straight Connector 63"/>
          <p:cNvCxnSpPr/>
          <p:nvPr/>
        </p:nvCxnSpPr>
        <p:spPr>
          <a:xfrm>
            <a:off x="7775024" y="2638239"/>
            <a:ext cx="468795" cy="2585"/>
          </a:xfrm>
          <a:prstGeom prst="line">
            <a:avLst/>
          </a:prstGeom>
        </p:spPr>
        <p:style>
          <a:lnRef idx="1">
            <a:schemeClr val="accent1"/>
          </a:lnRef>
          <a:fillRef idx="0">
            <a:schemeClr val="accent1"/>
          </a:fillRef>
          <a:effectRef idx="0">
            <a:schemeClr val="accent1"/>
          </a:effectRef>
          <a:fontRef idx="minor">
            <a:schemeClr val="tx1"/>
          </a:fontRef>
        </p:style>
      </p:cxnSp>
      <p:sp>
        <p:nvSpPr>
          <p:cNvPr id="69" name="FACILITIES">
            <a:extLst>
              <a:ext uri="{FF2B5EF4-FFF2-40B4-BE49-F238E27FC236}">
                <a16:creationId xmlns:a16="http://schemas.microsoft.com/office/drawing/2014/main" id="{D917E005-7F18-4A58-9B05-2F9EE52BCFE6}"/>
              </a:ext>
            </a:extLst>
          </p:cNvPr>
          <p:cNvSpPr>
            <a:spLocks noChangeAspect="1" noEditPoints="1"/>
          </p:cNvSpPr>
          <p:nvPr>
            <p:custDataLst>
              <p:tags r:id="rId2"/>
            </p:custDataLst>
          </p:nvPr>
        </p:nvSpPr>
        <p:spPr bwMode="auto">
          <a:xfrm>
            <a:off x="3285933" y="2169348"/>
            <a:ext cx="379837" cy="547830"/>
          </a:xfrm>
          <a:custGeom>
            <a:avLst/>
            <a:gdLst>
              <a:gd name="T0" fmla="*/ 820 w 1230"/>
              <a:gd name="T1" fmla="*/ 1311 h 1774"/>
              <a:gd name="T2" fmla="*/ 267 w 1230"/>
              <a:gd name="T3" fmla="*/ 1190 h 1774"/>
              <a:gd name="T4" fmla="*/ 494 w 1230"/>
              <a:gd name="T5" fmla="*/ 1349 h 1774"/>
              <a:gd name="T6" fmla="*/ 504 w 1230"/>
              <a:gd name="T7" fmla="*/ 932 h 1774"/>
              <a:gd name="T8" fmla="*/ 425 w 1230"/>
              <a:gd name="T9" fmla="*/ 983 h 1774"/>
              <a:gd name="T10" fmla="*/ 292 w 1230"/>
              <a:gd name="T11" fmla="*/ 1000 h 1774"/>
              <a:gd name="T12" fmla="*/ 201 w 1230"/>
              <a:gd name="T13" fmla="*/ 940 h 1774"/>
              <a:gd name="T14" fmla="*/ 228 w 1230"/>
              <a:gd name="T15" fmla="*/ 1126 h 1774"/>
              <a:gd name="T16" fmla="*/ 995 w 1230"/>
              <a:gd name="T17" fmla="*/ 991 h 1774"/>
              <a:gd name="T18" fmla="*/ 917 w 1230"/>
              <a:gd name="T19" fmla="*/ 937 h 1774"/>
              <a:gd name="T20" fmla="*/ 826 w 1230"/>
              <a:gd name="T21" fmla="*/ 951 h 1774"/>
              <a:gd name="T22" fmla="*/ 729 w 1230"/>
              <a:gd name="T23" fmla="*/ 1005 h 1774"/>
              <a:gd name="T24" fmla="*/ 604 w 1230"/>
              <a:gd name="T25" fmla="*/ 972 h 1774"/>
              <a:gd name="T26" fmla="*/ 522 w 1230"/>
              <a:gd name="T27" fmla="*/ 930 h 1774"/>
              <a:gd name="T28" fmla="*/ 832 w 1230"/>
              <a:gd name="T29" fmla="*/ 61 h 1774"/>
              <a:gd name="T30" fmla="*/ 693 w 1230"/>
              <a:gd name="T31" fmla="*/ 497 h 1774"/>
              <a:gd name="T32" fmla="*/ 567 w 1230"/>
              <a:gd name="T33" fmla="*/ 512 h 1774"/>
              <a:gd name="T34" fmla="*/ 321 w 1230"/>
              <a:gd name="T35" fmla="*/ 624 h 1774"/>
              <a:gd name="T36" fmla="*/ 189 w 1230"/>
              <a:gd name="T37" fmla="*/ 869 h 1774"/>
              <a:gd name="T38" fmla="*/ 283 w 1230"/>
              <a:gd name="T39" fmla="*/ 922 h 1774"/>
              <a:gd name="T40" fmla="*/ 373 w 1230"/>
              <a:gd name="T41" fmla="*/ 938 h 1774"/>
              <a:gd name="T42" fmla="*/ 454 w 1230"/>
              <a:gd name="T43" fmla="*/ 881 h 1774"/>
              <a:gd name="T44" fmla="*/ 589 w 1230"/>
              <a:gd name="T45" fmla="*/ 881 h 1774"/>
              <a:gd name="T46" fmla="*/ 670 w 1230"/>
              <a:gd name="T47" fmla="*/ 938 h 1774"/>
              <a:gd name="T48" fmla="*/ 760 w 1230"/>
              <a:gd name="T49" fmla="*/ 922 h 1774"/>
              <a:gd name="T50" fmla="*/ 857 w 1230"/>
              <a:gd name="T51" fmla="*/ 868 h 1774"/>
              <a:gd name="T52" fmla="*/ 983 w 1230"/>
              <a:gd name="T53" fmla="*/ 902 h 1774"/>
              <a:gd name="T54" fmla="*/ 1028 w 1230"/>
              <a:gd name="T55" fmla="*/ 843 h 1774"/>
              <a:gd name="T56" fmla="*/ 872 w 1230"/>
              <a:gd name="T57" fmla="*/ 598 h 1774"/>
              <a:gd name="T58" fmla="*/ 862 w 1230"/>
              <a:gd name="T59" fmla="*/ 560 h 1774"/>
              <a:gd name="T60" fmla="*/ 1079 w 1230"/>
              <a:gd name="T61" fmla="*/ 153 h 1774"/>
              <a:gd name="T62" fmla="*/ 1180 w 1230"/>
              <a:gd name="T63" fmla="*/ 183 h 1774"/>
              <a:gd name="T64" fmla="*/ 1158 w 1230"/>
              <a:gd name="T65" fmla="*/ 237 h 1774"/>
              <a:gd name="T66" fmla="*/ 1080 w 1230"/>
              <a:gd name="T67" fmla="*/ 218 h 1774"/>
              <a:gd name="T68" fmla="*/ 967 w 1230"/>
              <a:gd name="T69" fmla="*/ 598 h 1774"/>
              <a:gd name="T70" fmla="*/ 1097 w 1230"/>
              <a:gd name="T71" fmla="*/ 869 h 1774"/>
              <a:gd name="T72" fmla="*/ 1065 w 1230"/>
              <a:gd name="T73" fmla="*/ 1126 h 1774"/>
              <a:gd name="T74" fmla="*/ 1125 w 1230"/>
              <a:gd name="T75" fmla="*/ 1170 h 1774"/>
              <a:gd name="T76" fmla="*/ 1230 w 1230"/>
              <a:gd name="T77" fmla="*/ 1744 h 1774"/>
              <a:gd name="T78" fmla="*/ 1186 w 1230"/>
              <a:gd name="T79" fmla="*/ 1772 h 1774"/>
              <a:gd name="T80" fmla="*/ 887 w 1230"/>
              <a:gd name="T81" fmla="*/ 1344 h 1774"/>
              <a:gd name="T82" fmla="*/ 647 w 1230"/>
              <a:gd name="T83" fmla="*/ 1742 h 1774"/>
              <a:gd name="T84" fmla="*/ 593 w 1230"/>
              <a:gd name="T85" fmla="*/ 1765 h 1774"/>
              <a:gd name="T86" fmla="*/ 426 w 1230"/>
              <a:gd name="T87" fmla="*/ 1393 h 1774"/>
              <a:gd name="T88" fmla="*/ 63 w 1230"/>
              <a:gd name="T89" fmla="*/ 1753 h 1774"/>
              <a:gd name="T90" fmla="*/ 11 w 1230"/>
              <a:gd name="T91" fmla="*/ 1766 h 1774"/>
              <a:gd name="T92" fmla="*/ 134 w 1230"/>
              <a:gd name="T93" fmla="*/ 1190 h 1774"/>
              <a:gd name="T94" fmla="*/ 112 w 1230"/>
              <a:gd name="T95" fmla="*/ 1136 h 1774"/>
              <a:gd name="T96" fmla="*/ 120 w 1230"/>
              <a:gd name="T97" fmla="*/ 966 h 1774"/>
              <a:gd name="T98" fmla="*/ 205 w 1230"/>
              <a:gd name="T99" fmla="*/ 660 h 1774"/>
              <a:gd name="T100" fmla="*/ 442 w 1230"/>
              <a:gd name="T101" fmla="*/ 476 h 1774"/>
              <a:gd name="T102" fmla="*/ 780 w 1230"/>
              <a:gd name="T103" fmla="*/ 108 h 1774"/>
              <a:gd name="T104" fmla="*/ 719 w 1230"/>
              <a:gd name="T105" fmla="*/ 62 h 1774"/>
              <a:gd name="T106" fmla="*/ 718 w 1230"/>
              <a:gd name="T107" fmla="*/ 2 h 1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30" h="1774">
                <a:moveTo>
                  <a:pt x="647" y="1190"/>
                </a:moveTo>
                <a:lnTo>
                  <a:pt x="647" y="1363"/>
                </a:lnTo>
                <a:lnTo>
                  <a:pt x="691" y="1357"/>
                </a:lnTo>
                <a:lnTo>
                  <a:pt x="735" y="1346"/>
                </a:lnTo>
                <a:lnTo>
                  <a:pt x="777" y="1331"/>
                </a:lnTo>
                <a:lnTo>
                  <a:pt x="820" y="1311"/>
                </a:lnTo>
                <a:lnTo>
                  <a:pt x="858" y="1286"/>
                </a:lnTo>
                <a:lnTo>
                  <a:pt x="894" y="1258"/>
                </a:lnTo>
                <a:lnTo>
                  <a:pt x="927" y="1225"/>
                </a:lnTo>
                <a:lnTo>
                  <a:pt x="955" y="1190"/>
                </a:lnTo>
                <a:lnTo>
                  <a:pt x="647" y="1190"/>
                </a:lnTo>
                <a:close/>
                <a:moveTo>
                  <a:pt x="267" y="1190"/>
                </a:moveTo>
                <a:lnTo>
                  <a:pt x="296" y="1226"/>
                </a:lnTo>
                <a:lnTo>
                  <a:pt x="329" y="1259"/>
                </a:lnTo>
                <a:lnTo>
                  <a:pt x="367" y="1288"/>
                </a:lnTo>
                <a:lnTo>
                  <a:pt x="407" y="1313"/>
                </a:lnTo>
                <a:lnTo>
                  <a:pt x="450" y="1333"/>
                </a:lnTo>
                <a:lnTo>
                  <a:pt x="494" y="1349"/>
                </a:lnTo>
                <a:lnTo>
                  <a:pt x="538" y="1359"/>
                </a:lnTo>
                <a:lnTo>
                  <a:pt x="583" y="1364"/>
                </a:lnTo>
                <a:lnTo>
                  <a:pt x="583" y="1190"/>
                </a:lnTo>
                <a:lnTo>
                  <a:pt x="267" y="1190"/>
                </a:lnTo>
                <a:close/>
                <a:moveTo>
                  <a:pt x="522" y="930"/>
                </a:moveTo>
                <a:lnTo>
                  <a:pt x="504" y="932"/>
                </a:lnTo>
                <a:lnTo>
                  <a:pt x="489" y="937"/>
                </a:lnTo>
                <a:lnTo>
                  <a:pt x="476" y="943"/>
                </a:lnTo>
                <a:lnTo>
                  <a:pt x="464" y="951"/>
                </a:lnTo>
                <a:lnTo>
                  <a:pt x="452" y="961"/>
                </a:lnTo>
                <a:lnTo>
                  <a:pt x="440" y="972"/>
                </a:lnTo>
                <a:lnTo>
                  <a:pt x="425" y="983"/>
                </a:lnTo>
                <a:lnTo>
                  <a:pt x="409" y="992"/>
                </a:lnTo>
                <a:lnTo>
                  <a:pt x="390" y="1000"/>
                </a:lnTo>
                <a:lnTo>
                  <a:pt x="367" y="1005"/>
                </a:lnTo>
                <a:lnTo>
                  <a:pt x="340" y="1007"/>
                </a:lnTo>
                <a:lnTo>
                  <a:pt x="314" y="1005"/>
                </a:lnTo>
                <a:lnTo>
                  <a:pt x="292" y="1000"/>
                </a:lnTo>
                <a:lnTo>
                  <a:pt x="273" y="992"/>
                </a:lnTo>
                <a:lnTo>
                  <a:pt x="257" y="983"/>
                </a:lnTo>
                <a:lnTo>
                  <a:pt x="242" y="972"/>
                </a:lnTo>
                <a:lnTo>
                  <a:pt x="229" y="961"/>
                </a:lnTo>
                <a:lnTo>
                  <a:pt x="215" y="950"/>
                </a:lnTo>
                <a:lnTo>
                  <a:pt x="201" y="940"/>
                </a:lnTo>
                <a:lnTo>
                  <a:pt x="184" y="933"/>
                </a:lnTo>
                <a:lnTo>
                  <a:pt x="185" y="976"/>
                </a:lnTo>
                <a:lnTo>
                  <a:pt x="192" y="1019"/>
                </a:lnTo>
                <a:lnTo>
                  <a:pt x="202" y="1062"/>
                </a:lnTo>
                <a:lnTo>
                  <a:pt x="217" y="1103"/>
                </a:lnTo>
                <a:lnTo>
                  <a:pt x="228" y="1126"/>
                </a:lnTo>
                <a:lnTo>
                  <a:pt x="994" y="1126"/>
                </a:lnTo>
                <a:lnTo>
                  <a:pt x="1007" y="1099"/>
                </a:lnTo>
                <a:lnTo>
                  <a:pt x="1024" y="1051"/>
                </a:lnTo>
                <a:lnTo>
                  <a:pt x="1033" y="1004"/>
                </a:lnTo>
                <a:lnTo>
                  <a:pt x="1013" y="998"/>
                </a:lnTo>
                <a:lnTo>
                  <a:pt x="995" y="991"/>
                </a:lnTo>
                <a:lnTo>
                  <a:pt x="979" y="982"/>
                </a:lnTo>
                <a:lnTo>
                  <a:pt x="966" y="972"/>
                </a:lnTo>
                <a:lnTo>
                  <a:pt x="954" y="961"/>
                </a:lnTo>
                <a:lnTo>
                  <a:pt x="942" y="951"/>
                </a:lnTo>
                <a:lnTo>
                  <a:pt x="930" y="943"/>
                </a:lnTo>
                <a:lnTo>
                  <a:pt x="917" y="937"/>
                </a:lnTo>
                <a:lnTo>
                  <a:pt x="902" y="932"/>
                </a:lnTo>
                <a:lnTo>
                  <a:pt x="884" y="930"/>
                </a:lnTo>
                <a:lnTo>
                  <a:pt x="866" y="932"/>
                </a:lnTo>
                <a:lnTo>
                  <a:pt x="851" y="937"/>
                </a:lnTo>
                <a:lnTo>
                  <a:pt x="838" y="943"/>
                </a:lnTo>
                <a:lnTo>
                  <a:pt x="826" y="951"/>
                </a:lnTo>
                <a:lnTo>
                  <a:pt x="814" y="961"/>
                </a:lnTo>
                <a:lnTo>
                  <a:pt x="802" y="972"/>
                </a:lnTo>
                <a:lnTo>
                  <a:pt x="788" y="983"/>
                </a:lnTo>
                <a:lnTo>
                  <a:pt x="771" y="992"/>
                </a:lnTo>
                <a:lnTo>
                  <a:pt x="751" y="1000"/>
                </a:lnTo>
                <a:lnTo>
                  <a:pt x="729" y="1005"/>
                </a:lnTo>
                <a:lnTo>
                  <a:pt x="703" y="1007"/>
                </a:lnTo>
                <a:lnTo>
                  <a:pt x="676" y="1005"/>
                </a:lnTo>
                <a:lnTo>
                  <a:pt x="654" y="1000"/>
                </a:lnTo>
                <a:lnTo>
                  <a:pt x="635" y="992"/>
                </a:lnTo>
                <a:lnTo>
                  <a:pt x="618" y="983"/>
                </a:lnTo>
                <a:lnTo>
                  <a:pt x="604" y="972"/>
                </a:lnTo>
                <a:lnTo>
                  <a:pt x="592" y="961"/>
                </a:lnTo>
                <a:lnTo>
                  <a:pt x="580" y="951"/>
                </a:lnTo>
                <a:lnTo>
                  <a:pt x="567" y="943"/>
                </a:lnTo>
                <a:lnTo>
                  <a:pt x="555" y="937"/>
                </a:lnTo>
                <a:lnTo>
                  <a:pt x="540" y="932"/>
                </a:lnTo>
                <a:lnTo>
                  <a:pt x="522" y="930"/>
                </a:lnTo>
                <a:close/>
                <a:moveTo>
                  <a:pt x="730" y="0"/>
                </a:moveTo>
                <a:lnTo>
                  <a:pt x="743" y="2"/>
                </a:lnTo>
                <a:lnTo>
                  <a:pt x="784" y="19"/>
                </a:lnTo>
                <a:lnTo>
                  <a:pt x="804" y="30"/>
                </a:lnTo>
                <a:lnTo>
                  <a:pt x="820" y="44"/>
                </a:lnTo>
                <a:lnTo>
                  <a:pt x="832" y="61"/>
                </a:lnTo>
                <a:lnTo>
                  <a:pt x="841" y="80"/>
                </a:lnTo>
                <a:lnTo>
                  <a:pt x="844" y="101"/>
                </a:lnTo>
                <a:lnTo>
                  <a:pt x="843" y="122"/>
                </a:lnTo>
                <a:lnTo>
                  <a:pt x="837" y="144"/>
                </a:lnTo>
                <a:lnTo>
                  <a:pt x="695" y="491"/>
                </a:lnTo>
                <a:lnTo>
                  <a:pt x="693" y="497"/>
                </a:lnTo>
                <a:lnTo>
                  <a:pt x="690" y="501"/>
                </a:lnTo>
                <a:lnTo>
                  <a:pt x="682" y="508"/>
                </a:lnTo>
                <a:lnTo>
                  <a:pt x="672" y="512"/>
                </a:lnTo>
                <a:lnTo>
                  <a:pt x="661" y="512"/>
                </a:lnTo>
                <a:lnTo>
                  <a:pt x="614" y="509"/>
                </a:lnTo>
                <a:lnTo>
                  <a:pt x="567" y="512"/>
                </a:lnTo>
                <a:lnTo>
                  <a:pt x="521" y="519"/>
                </a:lnTo>
                <a:lnTo>
                  <a:pt x="477" y="531"/>
                </a:lnTo>
                <a:lnTo>
                  <a:pt x="434" y="548"/>
                </a:lnTo>
                <a:lnTo>
                  <a:pt x="394" y="570"/>
                </a:lnTo>
                <a:lnTo>
                  <a:pt x="356" y="595"/>
                </a:lnTo>
                <a:lnTo>
                  <a:pt x="321" y="624"/>
                </a:lnTo>
                <a:lnTo>
                  <a:pt x="289" y="657"/>
                </a:lnTo>
                <a:lnTo>
                  <a:pt x="260" y="693"/>
                </a:lnTo>
                <a:lnTo>
                  <a:pt x="236" y="733"/>
                </a:lnTo>
                <a:lnTo>
                  <a:pt x="215" y="776"/>
                </a:lnTo>
                <a:lnTo>
                  <a:pt x="199" y="822"/>
                </a:lnTo>
                <a:lnTo>
                  <a:pt x="189" y="869"/>
                </a:lnTo>
                <a:lnTo>
                  <a:pt x="210" y="875"/>
                </a:lnTo>
                <a:lnTo>
                  <a:pt x="229" y="883"/>
                </a:lnTo>
                <a:lnTo>
                  <a:pt x="245" y="892"/>
                </a:lnTo>
                <a:lnTo>
                  <a:pt x="259" y="902"/>
                </a:lnTo>
                <a:lnTo>
                  <a:pt x="271" y="912"/>
                </a:lnTo>
                <a:lnTo>
                  <a:pt x="283" y="922"/>
                </a:lnTo>
                <a:lnTo>
                  <a:pt x="295" y="931"/>
                </a:lnTo>
                <a:lnTo>
                  <a:pt x="307" y="938"/>
                </a:lnTo>
                <a:lnTo>
                  <a:pt x="323" y="942"/>
                </a:lnTo>
                <a:lnTo>
                  <a:pt x="340" y="943"/>
                </a:lnTo>
                <a:lnTo>
                  <a:pt x="359" y="942"/>
                </a:lnTo>
                <a:lnTo>
                  <a:pt x="373" y="938"/>
                </a:lnTo>
                <a:lnTo>
                  <a:pt x="387" y="931"/>
                </a:lnTo>
                <a:lnTo>
                  <a:pt x="399" y="922"/>
                </a:lnTo>
                <a:lnTo>
                  <a:pt x="411" y="912"/>
                </a:lnTo>
                <a:lnTo>
                  <a:pt x="423" y="902"/>
                </a:lnTo>
                <a:lnTo>
                  <a:pt x="437" y="891"/>
                </a:lnTo>
                <a:lnTo>
                  <a:pt x="454" y="881"/>
                </a:lnTo>
                <a:lnTo>
                  <a:pt x="473" y="874"/>
                </a:lnTo>
                <a:lnTo>
                  <a:pt x="496" y="868"/>
                </a:lnTo>
                <a:lnTo>
                  <a:pt x="522" y="866"/>
                </a:lnTo>
                <a:lnTo>
                  <a:pt x="549" y="868"/>
                </a:lnTo>
                <a:lnTo>
                  <a:pt x="571" y="874"/>
                </a:lnTo>
                <a:lnTo>
                  <a:pt x="589" y="881"/>
                </a:lnTo>
                <a:lnTo>
                  <a:pt x="606" y="891"/>
                </a:lnTo>
                <a:lnTo>
                  <a:pt x="620" y="902"/>
                </a:lnTo>
                <a:lnTo>
                  <a:pt x="634" y="912"/>
                </a:lnTo>
                <a:lnTo>
                  <a:pt x="646" y="922"/>
                </a:lnTo>
                <a:lnTo>
                  <a:pt x="657" y="931"/>
                </a:lnTo>
                <a:lnTo>
                  <a:pt x="670" y="938"/>
                </a:lnTo>
                <a:lnTo>
                  <a:pt x="685" y="942"/>
                </a:lnTo>
                <a:lnTo>
                  <a:pt x="703" y="943"/>
                </a:lnTo>
                <a:lnTo>
                  <a:pt x="721" y="942"/>
                </a:lnTo>
                <a:lnTo>
                  <a:pt x="736" y="938"/>
                </a:lnTo>
                <a:lnTo>
                  <a:pt x="749" y="931"/>
                </a:lnTo>
                <a:lnTo>
                  <a:pt x="760" y="922"/>
                </a:lnTo>
                <a:lnTo>
                  <a:pt x="772" y="912"/>
                </a:lnTo>
                <a:lnTo>
                  <a:pt x="786" y="902"/>
                </a:lnTo>
                <a:lnTo>
                  <a:pt x="800" y="891"/>
                </a:lnTo>
                <a:lnTo>
                  <a:pt x="816" y="881"/>
                </a:lnTo>
                <a:lnTo>
                  <a:pt x="835" y="874"/>
                </a:lnTo>
                <a:lnTo>
                  <a:pt x="857" y="868"/>
                </a:lnTo>
                <a:lnTo>
                  <a:pt x="884" y="866"/>
                </a:lnTo>
                <a:lnTo>
                  <a:pt x="910" y="868"/>
                </a:lnTo>
                <a:lnTo>
                  <a:pt x="933" y="874"/>
                </a:lnTo>
                <a:lnTo>
                  <a:pt x="952" y="881"/>
                </a:lnTo>
                <a:lnTo>
                  <a:pt x="968" y="891"/>
                </a:lnTo>
                <a:lnTo>
                  <a:pt x="983" y="902"/>
                </a:lnTo>
                <a:lnTo>
                  <a:pt x="995" y="912"/>
                </a:lnTo>
                <a:lnTo>
                  <a:pt x="1009" y="923"/>
                </a:lnTo>
                <a:lnTo>
                  <a:pt x="1022" y="933"/>
                </a:lnTo>
                <a:lnTo>
                  <a:pt x="1038" y="940"/>
                </a:lnTo>
                <a:lnTo>
                  <a:pt x="1036" y="890"/>
                </a:lnTo>
                <a:lnTo>
                  <a:pt x="1028" y="843"/>
                </a:lnTo>
                <a:lnTo>
                  <a:pt x="1015" y="796"/>
                </a:lnTo>
                <a:lnTo>
                  <a:pt x="996" y="751"/>
                </a:lnTo>
                <a:lnTo>
                  <a:pt x="972" y="708"/>
                </a:lnTo>
                <a:lnTo>
                  <a:pt x="943" y="668"/>
                </a:lnTo>
                <a:lnTo>
                  <a:pt x="910" y="631"/>
                </a:lnTo>
                <a:lnTo>
                  <a:pt x="872" y="598"/>
                </a:lnTo>
                <a:lnTo>
                  <a:pt x="866" y="592"/>
                </a:lnTo>
                <a:lnTo>
                  <a:pt x="862" y="584"/>
                </a:lnTo>
                <a:lnTo>
                  <a:pt x="859" y="575"/>
                </a:lnTo>
                <a:lnTo>
                  <a:pt x="859" y="570"/>
                </a:lnTo>
                <a:lnTo>
                  <a:pt x="861" y="564"/>
                </a:lnTo>
                <a:lnTo>
                  <a:pt x="862" y="560"/>
                </a:lnTo>
                <a:lnTo>
                  <a:pt x="1004" y="212"/>
                </a:lnTo>
                <a:lnTo>
                  <a:pt x="1013" y="195"/>
                </a:lnTo>
                <a:lnTo>
                  <a:pt x="1024" y="181"/>
                </a:lnTo>
                <a:lnTo>
                  <a:pt x="1038" y="169"/>
                </a:lnTo>
                <a:lnTo>
                  <a:pt x="1054" y="160"/>
                </a:lnTo>
                <a:lnTo>
                  <a:pt x="1079" y="153"/>
                </a:lnTo>
                <a:lnTo>
                  <a:pt x="1104" y="152"/>
                </a:lnTo>
                <a:lnTo>
                  <a:pt x="1128" y="159"/>
                </a:lnTo>
                <a:lnTo>
                  <a:pt x="1128" y="159"/>
                </a:lnTo>
                <a:lnTo>
                  <a:pt x="1128" y="159"/>
                </a:lnTo>
                <a:lnTo>
                  <a:pt x="1170" y="175"/>
                </a:lnTo>
                <a:lnTo>
                  <a:pt x="1180" y="183"/>
                </a:lnTo>
                <a:lnTo>
                  <a:pt x="1187" y="193"/>
                </a:lnTo>
                <a:lnTo>
                  <a:pt x="1190" y="205"/>
                </a:lnTo>
                <a:lnTo>
                  <a:pt x="1188" y="217"/>
                </a:lnTo>
                <a:lnTo>
                  <a:pt x="1180" y="228"/>
                </a:lnTo>
                <a:lnTo>
                  <a:pt x="1170" y="235"/>
                </a:lnTo>
                <a:lnTo>
                  <a:pt x="1158" y="237"/>
                </a:lnTo>
                <a:lnTo>
                  <a:pt x="1151" y="237"/>
                </a:lnTo>
                <a:lnTo>
                  <a:pt x="1146" y="235"/>
                </a:lnTo>
                <a:lnTo>
                  <a:pt x="1104" y="218"/>
                </a:lnTo>
                <a:lnTo>
                  <a:pt x="1104" y="218"/>
                </a:lnTo>
                <a:lnTo>
                  <a:pt x="1092" y="216"/>
                </a:lnTo>
                <a:lnTo>
                  <a:pt x="1080" y="218"/>
                </a:lnTo>
                <a:lnTo>
                  <a:pt x="1074" y="221"/>
                </a:lnTo>
                <a:lnTo>
                  <a:pt x="1070" y="226"/>
                </a:lnTo>
                <a:lnTo>
                  <a:pt x="1065" y="230"/>
                </a:lnTo>
                <a:lnTo>
                  <a:pt x="1062" y="236"/>
                </a:lnTo>
                <a:lnTo>
                  <a:pt x="930" y="563"/>
                </a:lnTo>
                <a:lnTo>
                  <a:pt x="967" y="598"/>
                </a:lnTo>
                <a:lnTo>
                  <a:pt x="1000" y="638"/>
                </a:lnTo>
                <a:lnTo>
                  <a:pt x="1030" y="680"/>
                </a:lnTo>
                <a:lnTo>
                  <a:pt x="1054" y="725"/>
                </a:lnTo>
                <a:lnTo>
                  <a:pt x="1073" y="771"/>
                </a:lnTo>
                <a:lnTo>
                  <a:pt x="1089" y="820"/>
                </a:lnTo>
                <a:lnTo>
                  <a:pt x="1097" y="869"/>
                </a:lnTo>
                <a:lnTo>
                  <a:pt x="1102" y="920"/>
                </a:lnTo>
                <a:lnTo>
                  <a:pt x="1102" y="972"/>
                </a:lnTo>
                <a:lnTo>
                  <a:pt x="1095" y="1022"/>
                </a:lnTo>
                <a:lnTo>
                  <a:pt x="1084" y="1073"/>
                </a:lnTo>
                <a:lnTo>
                  <a:pt x="1067" y="1123"/>
                </a:lnTo>
                <a:lnTo>
                  <a:pt x="1065" y="1126"/>
                </a:lnTo>
                <a:lnTo>
                  <a:pt x="1095" y="1126"/>
                </a:lnTo>
                <a:lnTo>
                  <a:pt x="1108" y="1128"/>
                </a:lnTo>
                <a:lnTo>
                  <a:pt x="1118" y="1136"/>
                </a:lnTo>
                <a:lnTo>
                  <a:pt x="1125" y="1146"/>
                </a:lnTo>
                <a:lnTo>
                  <a:pt x="1128" y="1158"/>
                </a:lnTo>
                <a:lnTo>
                  <a:pt x="1125" y="1170"/>
                </a:lnTo>
                <a:lnTo>
                  <a:pt x="1118" y="1181"/>
                </a:lnTo>
                <a:lnTo>
                  <a:pt x="1108" y="1188"/>
                </a:lnTo>
                <a:lnTo>
                  <a:pt x="1095" y="1190"/>
                </a:lnTo>
                <a:lnTo>
                  <a:pt x="1039" y="1190"/>
                </a:lnTo>
                <a:lnTo>
                  <a:pt x="1229" y="1732"/>
                </a:lnTo>
                <a:lnTo>
                  <a:pt x="1230" y="1744"/>
                </a:lnTo>
                <a:lnTo>
                  <a:pt x="1226" y="1756"/>
                </a:lnTo>
                <a:lnTo>
                  <a:pt x="1220" y="1766"/>
                </a:lnTo>
                <a:lnTo>
                  <a:pt x="1209" y="1773"/>
                </a:lnTo>
                <a:lnTo>
                  <a:pt x="1203" y="1774"/>
                </a:lnTo>
                <a:lnTo>
                  <a:pt x="1198" y="1774"/>
                </a:lnTo>
                <a:lnTo>
                  <a:pt x="1186" y="1772"/>
                </a:lnTo>
                <a:lnTo>
                  <a:pt x="1175" y="1764"/>
                </a:lnTo>
                <a:lnTo>
                  <a:pt x="1168" y="1753"/>
                </a:lnTo>
                <a:lnTo>
                  <a:pt x="992" y="1249"/>
                </a:lnTo>
                <a:lnTo>
                  <a:pt x="960" y="1285"/>
                </a:lnTo>
                <a:lnTo>
                  <a:pt x="924" y="1317"/>
                </a:lnTo>
                <a:lnTo>
                  <a:pt x="887" y="1344"/>
                </a:lnTo>
                <a:lnTo>
                  <a:pt x="846" y="1370"/>
                </a:lnTo>
                <a:lnTo>
                  <a:pt x="802" y="1390"/>
                </a:lnTo>
                <a:lnTo>
                  <a:pt x="751" y="1408"/>
                </a:lnTo>
                <a:lnTo>
                  <a:pt x="700" y="1421"/>
                </a:lnTo>
                <a:lnTo>
                  <a:pt x="647" y="1428"/>
                </a:lnTo>
                <a:lnTo>
                  <a:pt x="647" y="1742"/>
                </a:lnTo>
                <a:lnTo>
                  <a:pt x="645" y="1754"/>
                </a:lnTo>
                <a:lnTo>
                  <a:pt x="638" y="1765"/>
                </a:lnTo>
                <a:lnTo>
                  <a:pt x="628" y="1772"/>
                </a:lnTo>
                <a:lnTo>
                  <a:pt x="615" y="1774"/>
                </a:lnTo>
                <a:lnTo>
                  <a:pt x="603" y="1772"/>
                </a:lnTo>
                <a:lnTo>
                  <a:pt x="593" y="1765"/>
                </a:lnTo>
                <a:lnTo>
                  <a:pt x="586" y="1754"/>
                </a:lnTo>
                <a:lnTo>
                  <a:pt x="583" y="1742"/>
                </a:lnTo>
                <a:lnTo>
                  <a:pt x="583" y="1428"/>
                </a:lnTo>
                <a:lnTo>
                  <a:pt x="530" y="1422"/>
                </a:lnTo>
                <a:lnTo>
                  <a:pt x="477" y="1410"/>
                </a:lnTo>
                <a:lnTo>
                  <a:pt x="426" y="1393"/>
                </a:lnTo>
                <a:lnTo>
                  <a:pt x="382" y="1373"/>
                </a:lnTo>
                <a:lnTo>
                  <a:pt x="342" y="1349"/>
                </a:lnTo>
                <a:lnTo>
                  <a:pt x="304" y="1321"/>
                </a:lnTo>
                <a:lnTo>
                  <a:pt x="269" y="1290"/>
                </a:lnTo>
                <a:lnTo>
                  <a:pt x="237" y="1256"/>
                </a:lnTo>
                <a:lnTo>
                  <a:pt x="63" y="1753"/>
                </a:lnTo>
                <a:lnTo>
                  <a:pt x="56" y="1764"/>
                </a:lnTo>
                <a:lnTo>
                  <a:pt x="45" y="1772"/>
                </a:lnTo>
                <a:lnTo>
                  <a:pt x="32" y="1774"/>
                </a:lnTo>
                <a:lnTo>
                  <a:pt x="28" y="1774"/>
                </a:lnTo>
                <a:lnTo>
                  <a:pt x="22" y="1773"/>
                </a:lnTo>
                <a:lnTo>
                  <a:pt x="11" y="1766"/>
                </a:lnTo>
                <a:lnTo>
                  <a:pt x="3" y="1756"/>
                </a:lnTo>
                <a:lnTo>
                  <a:pt x="0" y="1744"/>
                </a:lnTo>
                <a:lnTo>
                  <a:pt x="2" y="1732"/>
                </a:lnTo>
                <a:lnTo>
                  <a:pt x="191" y="1192"/>
                </a:lnTo>
                <a:lnTo>
                  <a:pt x="189" y="1190"/>
                </a:lnTo>
                <a:lnTo>
                  <a:pt x="134" y="1190"/>
                </a:lnTo>
                <a:lnTo>
                  <a:pt x="122" y="1188"/>
                </a:lnTo>
                <a:lnTo>
                  <a:pt x="112" y="1181"/>
                </a:lnTo>
                <a:lnTo>
                  <a:pt x="105" y="1170"/>
                </a:lnTo>
                <a:lnTo>
                  <a:pt x="102" y="1158"/>
                </a:lnTo>
                <a:lnTo>
                  <a:pt x="105" y="1146"/>
                </a:lnTo>
                <a:lnTo>
                  <a:pt x="112" y="1136"/>
                </a:lnTo>
                <a:lnTo>
                  <a:pt x="122" y="1128"/>
                </a:lnTo>
                <a:lnTo>
                  <a:pt x="134" y="1126"/>
                </a:lnTo>
                <a:lnTo>
                  <a:pt x="158" y="1126"/>
                </a:lnTo>
                <a:lnTo>
                  <a:pt x="139" y="1074"/>
                </a:lnTo>
                <a:lnTo>
                  <a:pt x="127" y="1020"/>
                </a:lnTo>
                <a:lnTo>
                  <a:pt x="120" y="966"/>
                </a:lnTo>
                <a:lnTo>
                  <a:pt x="120" y="912"/>
                </a:lnTo>
                <a:lnTo>
                  <a:pt x="126" y="858"/>
                </a:lnTo>
                <a:lnTo>
                  <a:pt x="138" y="804"/>
                </a:lnTo>
                <a:lnTo>
                  <a:pt x="155" y="751"/>
                </a:lnTo>
                <a:lnTo>
                  <a:pt x="178" y="704"/>
                </a:lnTo>
                <a:lnTo>
                  <a:pt x="205" y="660"/>
                </a:lnTo>
                <a:lnTo>
                  <a:pt x="237" y="619"/>
                </a:lnTo>
                <a:lnTo>
                  <a:pt x="271" y="582"/>
                </a:lnTo>
                <a:lnTo>
                  <a:pt x="310" y="549"/>
                </a:lnTo>
                <a:lnTo>
                  <a:pt x="351" y="520"/>
                </a:lnTo>
                <a:lnTo>
                  <a:pt x="396" y="496"/>
                </a:lnTo>
                <a:lnTo>
                  <a:pt x="442" y="476"/>
                </a:lnTo>
                <a:lnTo>
                  <a:pt x="491" y="461"/>
                </a:lnTo>
                <a:lnTo>
                  <a:pt x="541" y="451"/>
                </a:lnTo>
                <a:lnTo>
                  <a:pt x="593" y="446"/>
                </a:lnTo>
                <a:lnTo>
                  <a:pt x="645" y="447"/>
                </a:lnTo>
                <a:lnTo>
                  <a:pt x="778" y="120"/>
                </a:lnTo>
                <a:lnTo>
                  <a:pt x="780" y="108"/>
                </a:lnTo>
                <a:lnTo>
                  <a:pt x="778" y="96"/>
                </a:lnTo>
                <a:lnTo>
                  <a:pt x="775" y="90"/>
                </a:lnTo>
                <a:lnTo>
                  <a:pt x="771" y="85"/>
                </a:lnTo>
                <a:lnTo>
                  <a:pt x="766" y="82"/>
                </a:lnTo>
                <a:lnTo>
                  <a:pt x="760" y="78"/>
                </a:lnTo>
                <a:lnTo>
                  <a:pt x="719" y="62"/>
                </a:lnTo>
                <a:lnTo>
                  <a:pt x="708" y="54"/>
                </a:lnTo>
                <a:lnTo>
                  <a:pt x="702" y="44"/>
                </a:lnTo>
                <a:lnTo>
                  <a:pt x="699" y="32"/>
                </a:lnTo>
                <a:lnTo>
                  <a:pt x="702" y="20"/>
                </a:lnTo>
                <a:lnTo>
                  <a:pt x="708" y="9"/>
                </a:lnTo>
                <a:lnTo>
                  <a:pt x="718" y="2"/>
                </a:lnTo>
                <a:lnTo>
                  <a:pt x="730" y="0"/>
                </a:lnTo>
                <a:close/>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pic>
        <p:nvPicPr>
          <p:cNvPr id="50" name="Content Placeholder 9"/>
          <p:cNvPicPr>
            <a:picLocks noGrp="1" noChangeAspect="1"/>
          </p:cNvPicPr>
          <p:nvPr>
            <p:ph idx="1"/>
          </p:nvPr>
        </p:nvPicPr>
        <p:blipFill>
          <a:blip r:embed="rId6"/>
          <a:stretch>
            <a:fillRect/>
          </a:stretch>
        </p:blipFill>
        <p:spPr>
          <a:xfrm>
            <a:off x="6312551" y="4666324"/>
            <a:ext cx="3952952" cy="1930613"/>
          </a:xfrm>
          <a:prstGeom prst="rect">
            <a:avLst/>
          </a:prstGeom>
        </p:spPr>
      </p:pic>
      <p:sp>
        <p:nvSpPr>
          <p:cNvPr id="52" name="TextBox 51"/>
          <p:cNvSpPr txBox="1"/>
          <p:nvPr/>
        </p:nvSpPr>
        <p:spPr>
          <a:xfrm>
            <a:off x="9151333" y="4054465"/>
            <a:ext cx="1308371" cy="523220"/>
          </a:xfrm>
          <a:prstGeom prst="rect">
            <a:avLst/>
          </a:prstGeom>
          <a:noFill/>
        </p:spPr>
        <p:txBody>
          <a:bodyPr wrap="none" rtlCol="0">
            <a:spAutoFit/>
          </a:bodyPr>
          <a:lstStyle/>
          <a:p>
            <a:pPr algn="ctr"/>
            <a:r>
              <a:rPr lang="en-GB" sz="1400" b="1" dirty="0"/>
              <a:t>Treated</a:t>
            </a:r>
          </a:p>
          <a:p>
            <a:pPr algn="ctr"/>
            <a:r>
              <a:rPr lang="en-GB" sz="1400" b="1" dirty="0"/>
              <a:t>Compound B</a:t>
            </a:r>
            <a:endParaRPr lang="en-US" sz="1400" b="1" dirty="0"/>
          </a:p>
        </p:txBody>
      </p:sp>
      <p:cxnSp>
        <p:nvCxnSpPr>
          <p:cNvPr id="3" name="Straight Connector 2"/>
          <p:cNvCxnSpPr/>
          <p:nvPr/>
        </p:nvCxnSpPr>
        <p:spPr>
          <a:xfrm flipH="1">
            <a:off x="8243821" y="2640458"/>
            <a:ext cx="879" cy="1202495"/>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618688" y="3540549"/>
            <a:ext cx="318683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6618688" y="3540549"/>
            <a:ext cx="0" cy="5270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8244700" y="3536057"/>
            <a:ext cx="0" cy="5270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9805518" y="3540549"/>
            <a:ext cx="0" cy="5270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V="1">
            <a:off x="1697087" y="2626287"/>
            <a:ext cx="45363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59" name="Chart 58"/>
          <p:cNvGraphicFramePr>
            <a:graphicFrameLocks/>
          </p:cNvGraphicFramePr>
          <p:nvPr/>
        </p:nvGraphicFramePr>
        <p:xfrm>
          <a:off x="187339" y="3962462"/>
          <a:ext cx="5254385" cy="2783248"/>
        </p:xfrm>
        <a:graphic>
          <a:graphicData uri="http://schemas.openxmlformats.org/drawingml/2006/chart">
            <c:chart xmlns:c="http://schemas.openxmlformats.org/drawingml/2006/chart" xmlns:r="http://schemas.openxmlformats.org/officeDocument/2006/relationships" r:id="rId7"/>
          </a:graphicData>
        </a:graphic>
      </p:graphicFrame>
      <p:sp>
        <p:nvSpPr>
          <p:cNvPr id="17" name="TextBox 16"/>
          <p:cNvSpPr txBox="1"/>
          <p:nvPr/>
        </p:nvSpPr>
        <p:spPr>
          <a:xfrm>
            <a:off x="1579574" y="3636528"/>
            <a:ext cx="2557110" cy="338554"/>
          </a:xfrm>
          <a:prstGeom prst="rect">
            <a:avLst/>
          </a:prstGeom>
          <a:noFill/>
        </p:spPr>
        <p:txBody>
          <a:bodyPr wrap="none" rtlCol="0">
            <a:spAutoFit/>
          </a:bodyPr>
          <a:lstStyle/>
          <a:p>
            <a:r>
              <a:rPr lang="en-GB" sz="1600" b="1" dirty="0"/>
              <a:t>Impact on plaque colour</a:t>
            </a:r>
            <a:endParaRPr lang="en-US" sz="1600" b="1" dirty="0"/>
          </a:p>
        </p:txBody>
      </p:sp>
      <p:cxnSp>
        <p:nvCxnSpPr>
          <p:cNvPr id="53" name="Straight Arrow Connector 52"/>
          <p:cNvCxnSpPr/>
          <p:nvPr/>
        </p:nvCxnSpPr>
        <p:spPr>
          <a:xfrm flipV="1">
            <a:off x="3706562" y="2651971"/>
            <a:ext cx="45363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5728916" y="2640824"/>
            <a:ext cx="45363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Rounded Rectangle 56"/>
          <p:cNvSpPr/>
          <p:nvPr/>
        </p:nvSpPr>
        <p:spPr>
          <a:xfrm>
            <a:off x="6200966" y="2118508"/>
            <a:ext cx="1592940" cy="1035411"/>
          </a:xfrm>
          <a:prstGeom prst="roundRect">
            <a:avLst/>
          </a:prstGeom>
          <a:solidFill>
            <a:srgbClr val="C00000">
              <a:alpha val="63333"/>
            </a:srgbClr>
          </a:solidFill>
        </p:spPr>
        <p:style>
          <a:lnRef idx="2">
            <a:schemeClr val="lt1">
              <a:hueOff val="0"/>
              <a:satOff val="0"/>
              <a:lumOff val="0"/>
              <a:alphaOff val="0"/>
            </a:schemeClr>
          </a:lnRef>
          <a:fillRef idx="1">
            <a:scrgbClr r="0" g="0" b="0"/>
          </a:fillRef>
          <a:effectRef idx="0">
            <a:schemeClr val="accent1">
              <a:alpha val="90000"/>
              <a:hueOff val="0"/>
              <a:satOff val="0"/>
              <a:lumOff val="0"/>
              <a:alphaOff val="-26667"/>
            </a:schemeClr>
          </a:effectRef>
          <a:fontRef idx="minor">
            <a:schemeClr val="lt1"/>
          </a:fontRef>
        </p:style>
        <p:txBody>
          <a:bodyPr/>
          <a:lstStyle/>
          <a:p>
            <a:pPr algn="ctr"/>
            <a:r>
              <a:rPr lang="en-GB" dirty="0"/>
              <a:t>SSP</a:t>
            </a:r>
            <a:endParaRPr lang="en-US" dirty="0"/>
          </a:p>
        </p:txBody>
      </p:sp>
      <p:sp>
        <p:nvSpPr>
          <p:cNvPr id="13" name="TextBox 12"/>
          <p:cNvSpPr txBox="1"/>
          <p:nvPr/>
        </p:nvSpPr>
        <p:spPr>
          <a:xfrm>
            <a:off x="1529461" y="740781"/>
            <a:ext cx="2511933" cy="1169551"/>
          </a:xfrm>
          <a:prstGeom prst="rect">
            <a:avLst/>
          </a:prstGeom>
          <a:noFill/>
        </p:spPr>
        <p:txBody>
          <a:bodyPr wrap="square" rtlCol="0">
            <a:spAutoFit/>
          </a:bodyPr>
          <a:lstStyle/>
          <a:p>
            <a:r>
              <a:rPr lang="en-GB" sz="1400" b="1" dirty="0"/>
              <a:t>Option 1;</a:t>
            </a:r>
          </a:p>
          <a:p>
            <a:pPr marL="285750" indent="-285750">
              <a:buFont typeface="Arial" panose="020B0604020202020204" pitchFamily="34" charset="0"/>
              <a:buChar char="•"/>
            </a:pPr>
            <a:r>
              <a:rPr lang="en-GB" sz="1400" dirty="0"/>
              <a:t>An additional process carried out after washing:</a:t>
            </a:r>
          </a:p>
          <a:p>
            <a:pPr marL="285750" indent="-285750">
              <a:buFont typeface="Arial" panose="020B0604020202020204" pitchFamily="34" charset="0"/>
              <a:buChar char="•"/>
            </a:pPr>
            <a:r>
              <a:rPr lang="en-GB" sz="1400" dirty="0"/>
              <a:t>A spray or submersion coating</a:t>
            </a:r>
            <a:endParaRPr lang="en-US" sz="1400" dirty="0"/>
          </a:p>
        </p:txBody>
      </p:sp>
      <p:sp>
        <p:nvSpPr>
          <p:cNvPr id="60" name="TextBox 59"/>
          <p:cNvSpPr txBox="1"/>
          <p:nvPr/>
        </p:nvSpPr>
        <p:spPr>
          <a:xfrm>
            <a:off x="4165881" y="755166"/>
            <a:ext cx="2511933" cy="954107"/>
          </a:xfrm>
          <a:prstGeom prst="rect">
            <a:avLst/>
          </a:prstGeom>
          <a:noFill/>
        </p:spPr>
        <p:txBody>
          <a:bodyPr wrap="square" rtlCol="0">
            <a:spAutoFit/>
          </a:bodyPr>
          <a:lstStyle/>
          <a:p>
            <a:r>
              <a:rPr lang="en-GB" sz="1400" b="1" dirty="0"/>
              <a:t>Option 2:;</a:t>
            </a:r>
          </a:p>
          <a:p>
            <a:pPr marL="285750" indent="-285750">
              <a:buFont typeface="Arial" panose="020B0604020202020204" pitchFamily="34" charset="0"/>
              <a:buChar char="•"/>
            </a:pPr>
            <a:r>
              <a:rPr lang="en-GB" sz="1400" dirty="0"/>
              <a:t>An additive solution dosed at the throat of the extruder</a:t>
            </a:r>
            <a:endParaRPr lang="en-US" sz="1400" dirty="0"/>
          </a:p>
        </p:txBody>
      </p:sp>
      <p:cxnSp>
        <p:nvCxnSpPr>
          <p:cNvPr id="15" name="Straight Arrow Connector 14"/>
          <p:cNvCxnSpPr>
            <a:endCxn id="48" idx="0"/>
          </p:cNvCxnSpPr>
          <p:nvPr/>
        </p:nvCxnSpPr>
        <p:spPr>
          <a:xfrm>
            <a:off x="2945118" y="1709273"/>
            <a:ext cx="0" cy="399309"/>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5049607" y="1719199"/>
            <a:ext cx="0" cy="399309"/>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3401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l="15228" r="19628"/>
          <a:stretch/>
        </p:blipFill>
        <p:spPr>
          <a:xfrm>
            <a:off x="9278679" y="3968549"/>
            <a:ext cx="1609061" cy="1648837"/>
          </a:xfrm>
          <a:prstGeom prst="rect">
            <a:avLst/>
          </a:prstGeom>
        </p:spPr>
      </p:pic>
      <p:pic>
        <p:nvPicPr>
          <p:cNvPr id="37" name="Picture 36">
            <a:extLst>
              <a:ext uri="{FF2B5EF4-FFF2-40B4-BE49-F238E27FC236}">
                <a16:creationId xmlns:a16="http://schemas.microsoft.com/office/drawing/2014/main" id="{33F4CF82-EF29-124D-A343-216400C5A82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854112" y="1638173"/>
            <a:ext cx="1645920" cy="1663550"/>
          </a:xfrm>
          <a:prstGeom prst="rect">
            <a:avLst/>
          </a:prstGeom>
        </p:spPr>
      </p:pic>
      <p:pic>
        <p:nvPicPr>
          <p:cNvPr id="36" name="Picture 35">
            <a:extLst>
              <a:ext uri="{FF2B5EF4-FFF2-40B4-BE49-F238E27FC236}">
                <a16:creationId xmlns:a16="http://schemas.microsoft.com/office/drawing/2014/main" id="{EFF5A3D0-8EF4-3F47-8207-A2CD34696F4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252809" y="1638173"/>
            <a:ext cx="1645920" cy="1664413"/>
          </a:xfrm>
          <a:prstGeom prst="rect">
            <a:avLst/>
          </a:prstGeom>
        </p:spPr>
      </p:pic>
      <p:pic>
        <p:nvPicPr>
          <p:cNvPr id="43016" name="Picture 8" descr="Pin on widgets"/>
          <p:cNvPicPr>
            <a:picLocks noChangeAspect="1" noChangeArrowheads="1"/>
          </p:cNvPicPr>
          <p:nvPr/>
        </p:nvPicPr>
        <p:blipFill>
          <a:blip r:embed="rId6" cstate="email">
            <a:extLst>
              <a:ext uri="{BEBA8EAE-BF5A-486C-A8C5-ECC9F3942E4B}">
                <a14:imgProps xmlns:a14="http://schemas.microsoft.com/office/drawing/2010/main">
                  <a14:imgLayer r:embed="rId7">
                    <a14:imgEffect>
                      <a14:backgroundRemoval t="1875" b="97344" l="1875" r="98594">
                        <a14:foregroundMark x1="56875" y1="34375" x2="56875" y2="34375"/>
                      </a14:backgroundRemoval>
                    </a14:imgEffect>
                  </a14:imgLayer>
                </a14:imgProps>
              </a:ext>
              <a:ext uri="{28A0092B-C50C-407E-A947-70E740481C1C}">
                <a14:useLocalDpi xmlns:a14="http://schemas.microsoft.com/office/drawing/2010/main"/>
              </a:ext>
            </a:extLst>
          </a:blip>
          <a:srcRect/>
          <a:stretch>
            <a:fillRect/>
          </a:stretch>
        </p:blipFill>
        <p:spPr bwMode="auto">
          <a:xfrm>
            <a:off x="3661590" y="3933233"/>
            <a:ext cx="731838" cy="731838"/>
          </a:xfrm>
          <a:prstGeom prst="rect">
            <a:avLst/>
          </a:prstGeom>
          <a:noFill/>
          <a:extLst>
            <a:ext uri="{909E8E84-426E-40DD-AFC4-6F175D3DCCD1}">
              <a14:hiddenFill xmlns:a14="http://schemas.microsoft.com/office/drawing/2010/main">
                <a:solidFill>
                  <a:srgbClr val="FFFFFF"/>
                </a:solidFill>
              </a14:hiddenFill>
            </a:ext>
          </a:extLst>
        </p:spPr>
      </p:pic>
      <p:pic>
        <p:nvPicPr>
          <p:cNvPr id="43012" name="Picture 4" descr="Energy Conservation Svg Png Icon Free Download (#336869) -  OnlineWebFonts.COM"/>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604159" y="3911610"/>
            <a:ext cx="722898" cy="72510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dirty="0">
                <a:solidFill>
                  <a:srgbClr val="8E9395"/>
                </a:solidFill>
              </a:rPr>
              <a:t>Eco-conscious</a:t>
            </a:r>
          </a:p>
        </p:txBody>
      </p:sp>
      <p:sp>
        <p:nvSpPr>
          <p:cNvPr id="5" name="Footer Placeholder 4"/>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898D8D"/>
                </a:solidFill>
                <a:effectLst/>
                <a:uLnTx/>
                <a:uFillTx/>
                <a:latin typeface="Arial" panose="020B0604020202020204" pitchFamily="34" charset="0"/>
                <a:ea typeface="+mn-ea"/>
                <a:cs typeface="Arial" panose="020B0604020202020204" pitchFamily="34" charset="0"/>
              </a:rPr>
              <a:t>Avient Corporation</a:t>
            </a:r>
          </a:p>
        </p:txBody>
      </p:sp>
      <p:sp>
        <p:nvSpPr>
          <p:cNvPr id="6" name="Slide Number Placeholder 5"/>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C18F02-C0F7-464F-8F74-D259916D3F8D}" type="slidenum">
              <a:rPr kumimoji="0" lang="en-US" sz="1200" b="1" i="0" u="none" strike="noStrike" kern="1200" cap="none" spc="0" normalizeH="0" baseline="0" noProof="0" smtClean="0">
                <a:ln>
                  <a:noFill/>
                </a:ln>
                <a:solidFill>
                  <a:srgbClr val="898D8D"/>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200" b="1" i="0" u="none" strike="noStrike" kern="1200" cap="none" spc="0" normalizeH="0" baseline="0" noProof="0" dirty="0">
              <a:ln>
                <a:noFill/>
              </a:ln>
              <a:solidFill>
                <a:srgbClr val="898D8D"/>
              </a:solidFill>
              <a:effectLst/>
              <a:uLnTx/>
              <a:uFillTx/>
              <a:latin typeface="Arial" panose="020B0604020202020204" pitchFamily="34" charset="0"/>
              <a:ea typeface="+mn-ea"/>
              <a:cs typeface="Arial" panose="020B0604020202020204" pitchFamily="34" charset="0"/>
            </a:endParaRPr>
          </a:p>
        </p:txBody>
      </p:sp>
      <p:sp>
        <p:nvSpPr>
          <p:cNvPr id="9" name="Rectangle 8"/>
          <p:cNvSpPr/>
          <p:nvPr/>
        </p:nvSpPr>
        <p:spPr>
          <a:xfrm>
            <a:off x="9131273" y="3327696"/>
            <a:ext cx="2001710" cy="415498"/>
          </a:xfrm>
          <a:prstGeom prst="rect">
            <a:avLst/>
          </a:prstGeom>
        </p:spPr>
        <p:txBody>
          <a:bodyPr wrap="square">
            <a:spAutoFit/>
          </a:bodyPr>
          <a:lstStyle/>
          <a:p>
            <a:pPr lvl="0" algn="ctr">
              <a:spcBef>
                <a:spcPts val="600"/>
              </a:spcBef>
              <a:defRPr/>
            </a:pPr>
            <a:r>
              <a:rPr lang="en-US" altLang="zh-CN" sz="1050" b="1" dirty="0">
                <a:solidFill>
                  <a:srgbClr val="545859"/>
                </a:solidFill>
                <a:latin typeface="Arial Black" panose="020B0A04020102020204" pitchFamily="34" charset="0"/>
                <a:cs typeface="Arial"/>
              </a:rPr>
              <a:t>SUATINABLE BLACK SOLUTIONS</a:t>
            </a:r>
          </a:p>
        </p:txBody>
      </p:sp>
      <p:sp>
        <p:nvSpPr>
          <p:cNvPr id="12" name="Rectangle 11"/>
          <p:cNvSpPr/>
          <p:nvPr/>
        </p:nvSpPr>
        <p:spPr>
          <a:xfrm>
            <a:off x="9145861" y="5871130"/>
            <a:ext cx="2134528" cy="25391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545859"/>
              </a:solidFill>
              <a:effectLst/>
              <a:uLnTx/>
              <a:uFillTx/>
              <a:latin typeface="Arial Black" panose="020B0A04020102020204" pitchFamily="34" charset="0"/>
              <a:ea typeface="+mn-ea"/>
              <a:cs typeface="+mn-cs"/>
            </a:endParaRPr>
          </a:p>
        </p:txBody>
      </p:sp>
      <p:sp>
        <p:nvSpPr>
          <p:cNvPr id="20" name="Rectangle 19"/>
          <p:cNvSpPr/>
          <p:nvPr/>
        </p:nvSpPr>
        <p:spPr>
          <a:xfrm>
            <a:off x="1556092" y="1192163"/>
            <a:ext cx="3093711"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45859"/>
                </a:solidFill>
                <a:effectLst/>
                <a:uLnTx/>
                <a:uFillTx/>
                <a:latin typeface="Arial Black" panose="020B0A04020102020204" pitchFamily="34" charset="0"/>
                <a:ea typeface="+mn-ea"/>
                <a:cs typeface="Arial" panose="020B0604020202020204" pitchFamily="34" charset="0"/>
              </a:rPr>
              <a:t>WHAT’S HAPPENING</a:t>
            </a:r>
            <a:endParaRPr kumimoji="0" lang="en-US" sz="1800" b="0" i="0" u="none" strike="noStrike" kern="1200" cap="none" spc="0" normalizeH="0" baseline="0" noProof="0" dirty="0">
              <a:ln>
                <a:noFill/>
              </a:ln>
              <a:solidFill>
                <a:srgbClr val="545859"/>
              </a:solidFill>
              <a:effectLst/>
              <a:uLnTx/>
              <a:uFillTx/>
              <a:latin typeface="Arial" panose="020B0604020202020204" pitchFamily="34" charset="0"/>
              <a:ea typeface="+mn-ea"/>
              <a:cs typeface="Arial" panose="020B0604020202020204" pitchFamily="34" charset="0"/>
            </a:endParaRPr>
          </a:p>
        </p:txBody>
      </p:sp>
      <p:sp>
        <p:nvSpPr>
          <p:cNvPr id="70" name="Rectangle 69"/>
          <p:cNvSpPr/>
          <p:nvPr/>
        </p:nvSpPr>
        <p:spPr>
          <a:xfrm>
            <a:off x="8874165" y="5668489"/>
            <a:ext cx="2332552" cy="577081"/>
          </a:xfrm>
          <a:prstGeom prst="rect">
            <a:avLst/>
          </a:prstGeom>
        </p:spPr>
        <p:txBody>
          <a:bodyPr wrap="square">
            <a:spAutoFit/>
          </a:bodyPr>
          <a:lstStyle/>
          <a:p>
            <a:pPr lvl="0" algn="ctr">
              <a:defRPr/>
            </a:pPr>
            <a:r>
              <a:rPr lang="en-US" sz="1050" dirty="0">
                <a:solidFill>
                  <a:srgbClr val="545859"/>
                </a:solidFill>
                <a:latin typeface="Arial Black" panose="020B0A04020102020204" pitchFamily="34" charset="0"/>
              </a:rPr>
              <a:t>ZODIAC™ AQUARIUS™ WATER BASED</a:t>
            </a:r>
          </a:p>
          <a:p>
            <a:pPr lvl="0" algn="ctr">
              <a:defRPr/>
            </a:pPr>
            <a:r>
              <a:rPr lang="en-US" sz="1050" dirty="0">
                <a:solidFill>
                  <a:srgbClr val="545859"/>
                </a:solidFill>
                <a:latin typeface="Arial Black" panose="020B0A04020102020204" pitchFamily="34" charset="0"/>
              </a:rPr>
              <a:t>SCREEN PRINTING INKS</a:t>
            </a:r>
          </a:p>
        </p:txBody>
      </p:sp>
      <p:sp>
        <p:nvSpPr>
          <p:cNvPr id="2" name="Rectangle 1"/>
          <p:cNvSpPr/>
          <p:nvPr/>
        </p:nvSpPr>
        <p:spPr>
          <a:xfrm>
            <a:off x="6580346" y="3332871"/>
            <a:ext cx="2169734" cy="415498"/>
          </a:xfrm>
          <a:prstGeom prst="rect">
            <a:avLst/>
          </a:prstGeom>
        </p:spPr>
        <p:txBody>
          <a:bodyPr wrap="square">
            <a:spAutoFit/>
          </a:bodyPr>
          <a:lstStyle/>
          <a:p>
            <a:pPr lvl="0" algn="ctr">
              <a:defRPr/>
            </a:pPr>
            <a:r>
              <a:rPr lang="en-US" sz="1050" dirty="0">
                <a:solidFill>
                  <a:srgbClr val="545859"/>
                </a:solidFill>
                <a:latin typeface="Arial Black" panose="020B0A04020102020204" pitchFamily="34" charset="0"/>
              </a:rPr>
              <a:t>MAGIQ™ FIBER COLORANTS &amp; ADDITIVES</a:t>
            </a:r>
          </a:p>
        </p:txBody>
      </p:sp>
      <p:grpSp>
        <p:nvGrpSpPr>
          <p:cNvPr id="13" name="Group 12"/>
          <p:cNvGrpSpPr/>
          <p:nvPr/>
        </p:nvGrpSpPr>
        <p:grpSpPr>
          <a:xfrm>
            <a:off x="947477" y="2066786"/>
            <a:ext cx="1859126" cy="1247050"/>
            <a:chOff x="314909" y="2028821"/>
            <a:chExt cx="1859126" cy="1247050"/>
          </a:xfrm>
        </p:grpSpPr>
        <p:sp>
          <p:nvSpPr>
            <p:cNvPr id="76" name="TextBox 75"/>
            <p:cNvSpPr txBox="1"/>
            <p:nvPr/>
          </p:nvSpPr>
          <p:spPr>
            <a:xfrm>
              <a:off x="314909" y="2753994"/>
              <a:ext cx="1859126" cy="521877"/>
            </a:xfrm>
            <a:prstGeom prst="rect">
              <a:avLst/>
            </a:prstGeom>
            <a:noFill/>
          </p:spPr>
          <p:style>
            <a:lnRef idx="0">
              <a:scrgbClr r="0" g="0" b="0"/>
            </a:lnRef>
            <a:fillRef idx="0">
              <a:scrgbClr r="0" g="0" b="0"/>
            </a:fillRef>
            <a:effectRef idx="0">
              <a:scrgbClr r="0" g="0" b="0"/>
            </a:effectRef>
            <a:fontRef idx="minor">
              <a:schemeClr val="lt1">
                <a:hueOff val="0"/>
                <a:satOff val="0"/>
                <a:lumOff val="0"/>
                <a:alphaOff val="0"/>
              </a:schemeClr>
            </a:fontRef>
          </p:style>
          <p:txBody>
            <a:bodyPr spcFirstLastPara="0" vert="horz" wrap="square" lIns="35560" tIns="35560" rIns="35560" bIns="3556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srgbClr val="E7E6E6">
                      <a:lumMod val="10000"/>
                    </a:srgbClr>
                  </a:solidFill>
                  <a:effectLst/>
                  <a:uLnTx/>
                  <a:uFillTx/>
                  <a:latin typeface="Arial Black" panose="020B0A04020102020204" pitchFamily="34" charset="0"/>
                  <a:ea typeface="+mn-ea"/>
                  <a:cs typeface="+mn-cs"/>
                </a:rPr>
                <a:t>SAFER &amp; CLEANER MATERIALS</a:t>
              </a:r>
            </a:p>
          </p:txBody>
        </p:sp>
        <p:pic>
          <p:nvPicPr>
            <p:cNvPr id="39938" name="Picture 2" descr="Washing Hands Icon #298040 - Free Icons Library"/>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52371" y="2028821"/>
              <a:ext cx="787851" cy="787851"/>
            </a:xfrm>
            <a:prstGeom prst="rect">
              <a:avLst/>
            </a:prstGeom>
            <a:noFill/>
            <a:extLst>
              <a:ext uri="{909E8E84-426E-40DD-AFC4-6F175D3DCCD1}">
                <a14:hiddenFill xmlns:a14="http://schemas.microsoft.com/office/drawing/2010/main">
                  <a:solidFill>
                    <a:srgbClr val="FFFFFF"/>
                  </a:solidFill>
                </a14:hiddenFill>
              </a:ext>
            </a:extLst>
          </p:spPr>
        </p:pic>
      </p:grpSp>
      <p:sp>
        <p:nvSpPr>
          <p:cNvPr id="80" name="TextBox 79"/>
          <p:cNvSpPr txBox="1"/>
          <p:nvPr/>
        </p:nvSpPr>
        <p:spPr>
          <a:xfrm>
            <a:off x="1220200" y="4636719"/>
            <a:ext cx="1439118" cy="521877"/>
          </a:xfrm>
          <a:prstGeom prst="rect">
            <a:avLst/>
          </a:prstGeom>
          <a:noFill/>
        </p:spPr>
        <p:style>
          <a:lnRef idx="0">
            <a:scrgbClr r="0" g="0" b="0"/>
          </a:lnRef>
          <a:fillRef idx="0">
            <a:scrgbClr r="0" g="0" b="0"/>
          </a:fillRef>
          <a:effectRef idx="0">
            <a:scrgbClr r="0" g="0" b="0"/>
          </a:effectRef>
          <a:fontRef idx="minor">
            <a:schemeClr val="lt1">
              <a:hueOff val="0"/>
              <a:satOff val="0"/>
              <a:lumOff val="0"/>
              <a:alphaOff val="0"/>
            </a:schemeClr>
          </a:fontRef>
        </p:style>
        <p:txBody>
          <a:bodyPr spcFirstLastPara="0" vert="horz" wrap="square" lIns="35560" tIns="35560" rIns="35560" bIns="3556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srgbClr val="E7E6E6">
                    <a:lumMod val="10000"/>
                  </a:srgbClr>
                </a:solidFill>
                <a:effectLst/>
                <a:uLnTx/>
                <a:uFillTx/>
                <a:latin typeface="Arial Black" panose="020B0A04020102020204" pitchFamily="34" charset="0"/>
                <a:ea typeface="+mn-ea"/>
                <a:cs typeface="+mn-cs"/>
              </a:rPr>
              <a:t>RESOURCE</a:t>
            </a:r>
            <a:r>
              <a:rPr kumimoji="0" lang="en-US" sz="1100" b="0" i="0" u="none" strike="noStrike" kern="1200" cap="none" spc="0" normalizeH="0" noProof="0" dirty="0">
                <a:ln>
                  <a:noFill/>
                </a:ln>
                <a:solidFill>
                  <a:srgbClr val="E7E6E6">
                    <a:lumMod val="10000"/>
                  </a:srgbClr>
                </a:solidFill>
                <a:effectLst/>
                <a:uLnTx/>
                <a:uFillTx/>
                <a:latin typeface="Arial Black" panose="020B0A04020102020204" pitchFamily="34" charset="0"/>
                <a:ea typeface="+mn-ea"/>
                <a:cs typeface="+mn-cs"/>
              </a:rPr>
              <a:t> CONSERVATION</a:t>
            </a:r>
            <a:endParaRPr kumimoji="0" lang="en-US" sz="1100" b="0" i="0" u="none" strike="noStrike" kern="1200" cap="none" spc="0" normalizeH="0" baseline="0" noProof="0" dirty="0">
              <a:ln>
                <a:noFill/>
              </a:ln>
              <a:solidFill>
                <a:srgbClr val="E7E6E6">
                  <a:lumMod val="10000"/>
                </a:srgbClr>
              </a:solidFill>
              <a:effectLst/>
              <a:uLnTx/>
              <a:uFillTx/>
              <a:latin typeface="Arial Black" panose="020B0A04020102020204" pitchFamily="34" charset="0"/>
              <a:ea typeface="+mn-ea"/>
              <a:cs typeface="+mn-cs"/>
            </a:endParaRPr>
          </a:p>
        </p:txBody>
      </p:sp>
      <p:sp>
        <p:nvSpPr>
          <p:cNvPr id="81" name="TextBox 80"/>
          <p:cNvSpPr txBox="1"/>
          <p:nvPr/>
        </p:nvSpPr>
        <p:spPr>
          <a:xfrm>
            <a:off x="3023421" y="2793925"/>
            <a:ext cx="2103442" cy="521877"/>
          </a:xfrm>
          <a:prstGeom prst="rect">
            <a:avLst/>
          </a:prstGeom>
          <a:noFill/>
        </p:spPr>
        <p:style>
          <a:lnRef idx="0">
            <a:scrgbClr r="0" g="0" b="0"/>
          </a:lnRef>
          <a:fillRef idx="0">
            <a:scrgbClr r="0" g="0" b="0"/>
          </a:fillRef>
          <a:effectRef idx="0">
            <a:scrgbClr r="0" g="0" b="0"/>
          </a:effectRef>
          <a:fontRef idx="minor">
            <a:schemeClr val="lt1">
              <a:hueOff val="0"/>
              <a:satOff val="0"/>
              <a:lumOff val="0"/>
              <a:alphaOff val="0"/>
            </a:schemeClr>
          </a:fontRef>
        </p:style>
        <p:txBody>
          <a:bodyPr spcFirstLastPara="0" vert="horz" wrap="square" lIns="35560" tIns="35560" rIns="35560" bIns="3556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lang="en-US" sz="1100" dirty="0">
                <a:solidFill>
                  <a:srgbClr val="E7E6E6">
                    <a:lumMod val="10000"/>
                  </a:srgbClr>
                </a:solidFill>
                <a:latin typeface="Arial Black" panose="020B0A04020102020204" pitchFamily="34" charset="0"/>
              </a:rPr>
              <a:t>REDUCED CARBON FOOTPRINT</a:t>
            </a:r>
            <a:endParaRPr kumimoji="0" lang="en-US" sz="1100" b="0" i="0" u="none" strike="noStrike" kern="1200" cap="none" spc="0" normalizeH="0" baseline="0" noProof="0" dirty="0">
              <a:ln>
                <a:noFill/>
              </a:ln>
              <a:solidFill>
                <a:srgbClr val="E7E6E6">
                  <a:lumMod val="10000"/>
                </a:srgbClr>
              </a:solidFill>
              <a:effectLst/>
              <a:uLnTx/>
              <a:uFillTx/>
              <a:latin typeface="Arial Black" panose="020B0A04020102020204" pitchFamily="34" charset="0"/>
              <a:ea typeface="+mn-ea"/>
              <a:cs typeface="+mn-cs"/>
            </a:endParaRPr>
          </a:p>
        </p:txBody>
      </p:sp>
      <p:sp>
        <p:nvSpPr>
          <p:cNvPr id="83" name="TextBox 82"/>
          <p:cNvSpPr txBox="1"/>
          <p:nvPr/>
        </p:nvSpPr>
        <p:spPr>
          <a:xfrm>
            <a:off x="3102948" y="4636719"/>
            <a:ext cx="1822593" cy="521877"/>
          </a:xfrm>
          <a:prstGeom prst="rect">
            <a:avLst/>
          </a:prstGeom>
          <a:noFill/>
        </p:spPr>
        <p:style>
          <a:lnRef idx="0">
            <a:scrgbClr r="0" g="0" b="0"/>
          </a:lnRef>
          <a:fillRef idx="0">
            <a:scrgbClr r="0" g="0" b="0"/>
          </a:fillRef>
          <a:effectRef idx="0">
            <a:scrgbClr r="0" g="0" b="0"/>
          </a:effectRef>
          <a:fontRef idx="minor">
            <a:schemeClr val="lt1">
              <a:hueOff val="0"/>
              <a:satOff val="0"/>
              <a:lumOff val="0"/>
              <a:alphaOff val="0"/>
            </a:schemeClr>
          </a:fontRef>
        </p:style>
        <p:txBody>
          <a:bodyPr spcFirstLastPara="0" vert="horz" wrap="square" lIns="35560" tIns="35560" rIns="35560" bIns="3556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lang="en-US" sz="1100" dirty="0">
                <a:solidFill>
                  <a:srgbClr val="E7E6E6">
                    <a:lumMod val="10000"/>
                  </a:srgbClr>
                </a:solidFill>
                <a:latin typeface="Arial Black" panose="020B0A04020102020204" pitchFamily="34" charset="0"/>
              </a:rPr>
              <a:t>ECO-CONSCIOUS ALTERNATIVES</a:t>
            </a:r>
            <a:endParaRPr kumimoji="0" lang="en-US" sz="1100" b="0" i="0" u="none" strike="noStrike" kern="1200" cap="none" spc="0" normalizeH="0" baseline="0" noProof="0" dirty="0">
              <a:ln>
                <a:noFill/>
              </a:ln>
              <a:solidFill>
                <a:srgbClr val="E7E6E6">
                  <a:lumMod val="10000"/>
                </a:srgbClr>
              </a:solidFill>
              <a:effectLst/>
              <a:uLnTx/>
              <a:uFillTx/>
              <a:latin typeface="Arial Black" panose="020B0A04020102020204" pitchFamily="34" charset="0"/>
              <a:ea typeface="+mn-ea"/>
              <a:cs typeface="+mn-cs"/>
            </a:endParaRPr>
          </a:p>
        </p:txBody>
      </p:sp>
      <p:sp>
        <p:nvSpPr>
          <p:cNvPr id="26" name="Rectangle 25"/>
          <p:cNvSpPr/>
          <p:nvPr/>
        </p:nvSpPr>
        <p:spPr>
          <a:xfrm>
            <a:off x="7259403" y="1069624"/>
            <a:ext cx="3093711"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45859"/>
                </a:solidFill>
                <a:effectLst/>
                <a:uLnTx/>
                <a:uFillTx/>
                <a:latin typeface="Arial Black" panose="020B0A04020102020204" pitchFamily="34" charset="0"/>
                <a:ea typeface="+mn-ea"/>
                <a:cs typeface="Arial" panose="020B0604020202020204" pitchFamily="34" charset="0"/>
              </a:rPr>
              <a:t>AVIENT </a:t>
            </a:r>
            <a:r>
              <a:rPr lang="en-US" dirty="0">
                <a:solidFill>
                  <a:srgbClr val="545859"/>
                </a:solidFill>
                <a:latin typeface="Arial Black" panose="020B0A04020102020204" pitchFamily="34" charset="0"/>
                <a:cs typeface="Arial" panose="020B0604020202020204" pitchFamily="34" charset="0"/>
              </a:rPr>
              <a:t>SOLUTIONS</a:t>
            </a:r>
            <a:endParaRPr kumimoji="0" lang="en-US" sz="1800" b="0" i="0" u="none" strike="noStrike" kern="1200" cap="none" spc="0" normalizeH="0" baseline="0" noProof="0" dirty="0">
              <a:ln>
                <a:noFill/>
              </a:ln>
              <a:solidFill>
                <a:srgbClr val="545859"/>
              </a:solidFill>
              <a:effectLst/>
              <a:uLnTx/>
              <a:uFillTx/>
              <a:latin typeface="Arial" panose="020B0604020202020204" pitchFamily="34" charset="0"/>
              <a:ea typeface="+mn-ea"/>
              <a:cs typeface="Arial" panose="020B0604020202020204" pitchFamily="34" charset="0"/>
            </a:endParaRPr>
          </a:p>
        </p:txBody>
      </p:sp>
      <p:sp>
        <p:nvSpPr>
          <p:cNvPr id="30" name="Rectangle 29"/>
          <p:cNvSpPr/>
          <p:nvPr/>
        </p:nvSpPr>
        <p:spPr>
          <a:xfrm>
            <a:off x="6507505" y="5680086"/>
            <a:ext cx="2271817" cy="415498"/>
          </a:xfrm>
          <a:prstGeom prst="rect">
            <a:avLst/>
          </a:prstGeom>
        </p:spPr>
        <p:txBody>
          <a:bodyPr wrap="square">
            <a:spAutoFit/>
          </a:bodyPr>
          <a:lstStyle/>
          <a:p>
            <a:pPr lvl="0" algn="ctr">
              <a:defRPr/>
            </a:pPr>
            <a:r>
              <a:rPr lang="en-US" sz="1050" dirty="0">
                <a:solidFill>
                  <a:srgbClr val="545859"/>
                </a:solidFill>
                <a:latin typeface="Arial Black" panose="020B0A04020102020204" pitchFamily="34" charset="0"/>
              </a:rPr>
              <a:t>WITHSTAND ANTIMICROBIALS</a:t>
            </a:r>
          </a:p>
        </p:txBody>
      </p:sp>
      <p:pic>
        <p:nvPicPr>
          <p:cNvPr id="32" name="Picture Placeholder 17">
            <a:extLst>
              <a:ext uri="{FF2B5EF4-FFF2-40B4-BE49-F238E27FC236}">
                <a16:creationId xmlns:a16="http://schemas.microsoft.com/office/drawing/2014/main" id="{ECA9F704-194B-4C43-AEA3-5A1793BB23F5}"/>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6854112" y="3950343"/>
            <a:ext cx="1659117" cy="1679332"/>
          </a:xfrm>
          <a:prstGeom prst="rect">
            <a:avLst/>
          </a:prstGeom>
        </p:spPr>
      </p:pic>
      <p:pic>
        <p:nvPicPr>
          <p:cNvPr id="28" name="Picture 27"/>
          <p:cNvPicPr>
            <a:picLocks noChangeAspect="1"/>
          </p:cNvPicPr>
          <p:nvPr/>
        </p:nvPicPr>
        <p:blipFill rotWithShape="1">
          <a:blip r:embed="rId11" cstate="email">
            <a:biLevel thresh="50000"/>
            <a:extLst>
              <a:ext uri="{28A0092B-C50C-407E-A947-70E740481C1C}">
                <a14:useLocalDpi xmlns:a14="http://schemas.microsoft.com/office/drawing/2010/main"/>
              </a:ext>
            </a:extLst>
          </a:blip>
          <a:srcRect t="68976" r="61534" b="-4749"/>
          <a:stretch/>
        </p:blipFill>
        <p:spPr>
          <a:xfrm>
            <a:off x="3349927" y="1798492"/>
            <a:ext cx="1284533" cy="1211180"/>
          </a:xfrm>
          <a:prstGeom prst="rect">
            <a:avLst/>
          </a:prstGeom>
        </p:spPr>
      </p:pic>
      <p:pic>
        <p:nvPicPr>
          <p:cNvPr id="29" name="Picture Placeholder 66">
            <a:extLst>
              <a:ext uri="{FF2B5EF4-FFF2-40B4-BE49-F238E27FC236}">
                <a16:creationId xmlns:a16="http://schemas.microsoft.com/office/drawing/2014/main" id="{2AA24615-16CE-B544-8829-E9244F25A0CB}"/>
              </a:ext>
            </a:extLst>
          </p:cNvPr>
          <p:cNvPicPr>
            <a:picLocks noChangeAspect="1"/>
          </p:cNvPicPr>
          <p:nvPr/>
        </p:nvPicPr>
        <p:blipFill rotWithShape="1">
          <a:blip r:embed="rId12">
            <a:extLst>
              <a:ext uri="{28A0092B-C50C-407E-A947-70E740481C1C}">
                <a14:useLocalDpi xmlns:a14="http://schemas.microsoft.com/office/drawing/2010/main"/>
              </a:ext>
            </a:extLst>
          </a:blip>
          <a:srcRect/>
          <a:stretch/>
        </p:blipFill>
        <p:spPr>
          <a:xfrm>
            <a:off x="9252809" y="1623869"/>
            <a:ext cx="1658511" cy="1678718"/>
          </a:xfrm>
          <a:prstGeom prst="rect">
            <a:avLst/>
          </a:prstGeom>
        </p:spPr>
      </p:pic>
    </p:spTree>
    <p:extLst>
      <p:ext uri="{BB962C8B-B14F-4D97-AF65-F5344CB8AC3E}">
        <p14:creationId xmlns:p14="http://schemas.microsoft.com/office/powerpoint/2010/main" val="3351972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rotWithShape="1">
          <a:blip r:embed="rId3" cstate="email">
            <a:extLst>
              <a:ext uri="{28A0092B-C50C-407E-A947-70E740481C1C}">
                <a14:useLocalDpi xmlns:a14="http://schemas.microsoft.com/office/drawing/2010/main"/>
              </a:ext>
            </a:extLst>
          </a:blip>
          <a:srcRect l="-3303" b="-1295"/>
          <a:stretch/>
        </p:blipFill>
        <p:spPr>
          <a:xfrm>
            <a:off x="10379258" y="2758152"/>
            <a:ext cx="1410449" cy="1283414"/>
          </a:xfrm>
          <a:prstGeom prst="ellipse">
            <a:avLst/>
          </a:prstGeom>
          <a:ln>
            <a:noFill/>
          </a:ln>
          <a:effectLst>
            <a:softEdge rad="112500"/>
          </a:effectLst>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6174" y="979746"/>
            <a:ext cx="1586229" cy="1434948"/>
          </a:xfrm>
          <a:prstGeom prst="ellipse">
            <a:avLst/>
          </a:prstGeom>
          <a:ln>
            <a:noFill/>
          </a:ln>
          <a:effectLst>
            <a:softEdge rad="112500"/>
          </a:effectLst>
        </p:spPr>
      </p:pic>
      <p:sp>
        <p:nvSpPr>
          <p:cNvPr id="5" name="Footer Placeholder 4">
            <a:extLst>
              <a:ext uri="{FF2B5EF4-FFF2-40B4-BE49-F238E27FC236}">
                <a16:creationId xmlns:a16="http://schemas.microsoft.com/office/drawing/2014/main" id="{9433BA35-5604-F749-AD2B-5B50A6CD9BBE}"/>
              </a:ext>
            </a:extLst>
          </p:cNvPr>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898D8D"/>
                </a:solidFill>
                <a:effectLst/>
                <a:uLnTx/>
                <a:uFillTx/>
                <a:latin typeface="Arial" panose="020B0604020202020204" pitchFamily="34" charset="0"/>
                <a:ea typeface="+mn-ea"/>
                <a:cs typeface="Arial" panose="020B0604020202020204" pitchFamily="34" charset="0"/>
              </a:rPr>
              <a:t>Avient Corporation</a:t>
            </a:r>
          </a:p>
        </p:txBody>
      </p:sp>
      <p:sp>
        <p:nvSpPr>
          <p:cNvPr id="6" name="Slide Number Placeholder 5">
            <a:extLst>
              <a:ext uri="{FF2B5EF4-FFF2-40B4-BE49-F238E27FC236}">
                <a16:creationId xmlns:a16="http://schemas.microsoft.com/office/drawing/2014/main" id="{102D9805-4D62-534B-8124-67982E0CED38}"/>
              </a:ext>
            </a:extLst>
          </p:cNvPr>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C18F02-C0F7-464F-8F74-D259916D3F8D}" type="slidenum">
              <a:rPr kumimoji="0" lang="en-US" sz="1200" b="1" i="0" u="none" strike="noStrike" kern="1200" cap="none" spc="0" normalizeH="0" baseline="0" noProof="0" smtClean="0">
                <a:ln>
                  <a:noFill/>
                </a:ln>
                <a:solidFill>
                  <a:srgbClr val="898D8D"/>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200" b="1" i="0" u="none" strike="noStrike" kern="1200" cap="none" spc="0" normalizeH="0" baseline="0" noProof="0" dirty="0">
              <a:ln>
                <a:noFill/>
              </a:ln>
              <a:solidFill>
                <a:srgbClr val="898D8D"/>
              </a:solidFill>
              <a:effectLst/>
              <a:uLnTx/>
              <a:uFillTx/>
              <a:latin typeface="Arial" panose="020B0604020202020204" pitchFamily="34" charset="0"/>
              <a:ea typeface="+mn-ea"/>
              <a:cs typeface="Arial" panose="020B0604020202020204" pitchFamily="34" charset="0"/>
            </a:endParaRPr>
          </a:p>
        </p:txBody>
      </p:sp>
      <p:sp>
        <p:nvSpPr>
          <p:cNvPr id="10" name="Rectangle 9"/>
          <p:cNvSpPr/>
          <p:nvPr/>
        </p:nvSpPr>
        <p:spPr>
          <a:xfrm>
            <a:off x="2577289" y="2052502"/>
            <a:ext cx="2652052"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1" dirty="0">
                <a:solidFill>
                  <a:srgbClr val="E52A1A"/>
                </a:solidFill>
                <a:latin typeface="Arial" panose="020B0604020202020204"/>
                <a:cs typeface="Arial"/>
              </a:rPr>
              <a:t>SOLUTION DYED FIBERS</a:t>
            </a:r>
            <a:endParaRPr kumimoji="0" lang="en-US" altLang="zh-CN" sz="1600" b="1" i="0" u="none" strike="noStrike" kern="1200" cap="none" spc="0" normalizeH="0" baseline="0" noProof="0" dirty="0">
              <a:ln>
                <a:noFill/>
              </a:ln>
              <a:solidFill>
                <a:srgbClr val="E52A1A"/>
              </a:solidFill>
              <a:effectLst/>
              <a:uLnTx/>
              <a:uFillTx/>
              <a:latin typeface="Arial" panose="020B0604020202020204"/>
              <a:cs typeface="Arial"/>
            </a:endParaRPr>
          </a:p>
        </p:txBody>
      </p:sp>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172825" y="4919060"/>
            <a:ext cx="1379819" cy="1401606"/>
          </a:xfrm>
          <a:prstGeom prst="ellipse">
            <a:avLst/>
          </a:prstGeom>
          <a:ln>
            <a:noFill/>
          </a:ln>
          <a:effectLst>
            <a:softEdge rad="112500"/>
          </a:effectLst>
        </p:spPr>
      </p:pic>
      <p:pic>
        <p:nvPicPr>
          <p:cNvPr id="14" name="Picture 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6422" y="2890678"/>
            <a:ext cx="1378298" cy="1354858"/>
          </a:xfrm>
          <a:prstGeom prst="ellipse">
            <a:avLst/>
          </a:prstGeom>
          <a:ln>
            <a:noFill/>
          </a:ln>
          <a:effectLst>
            <a:softEdge rad="112500"/>
          </a:effectLst>
        </p:spPr>
      </p:pic>
      <p:sp>
        <p:nvSpPr>
          <p:cNvPr id="19" name="Rectangle 18"/>
          <p:cNvSpPr/>
          <p:nvPr/>
        </p:nvSpPr>
        <p:spPr>
          <a:xfrm>
            <a:off x="6855414" y="2098668"/>
            <a:ext cx="3751415" cy="584775"/>
          </a:xfrm>
          <a:prstGeom prst="rect">
            <a:avLst/>
          </a:prstGeom>
        </p:spPr>
        <p:txBody>
          <a:bodyPr wrap="square">
            <a:spAutoFit/>
          </a:bodyPr>
          <a:lstStyle/>
          <a:p>
            <a:pPr marL="10860" marR="0" lvl="0" indent="0" algn="ctr" defTabSz="914400" rtl="0" eaLnBrk="1" fontAlgn="auto" latinLnBrk="0" hangingPunct="1">
              <a:lnSpc>
                <a:spcPct val="100000"/>
              </a:lnSpc>
              <a:spcBef>
                <a:spcPts val="0"/>
              </a:spcBef>
              <a:spcAft>
                <a:spcPts val="0"/>
              </a:spcAft>
              <a:buClrTx/>
              <a:buSzTx/>
              <a:buFontTx/>
              <a:buNone/>
              <a:tabLst>
                <a:tab pos="33402" algn="l"/>
              </a:tabLst>
              <a:defRPr/>
            </a:pPr>
            <a:r>
              <a:rPr kumimoji="0" lang="en-US" altLang="zh-CN" sz="1600" b="1" i="0" u="none" strike="noStrike" kern="1200" cap="none" spc="0" normalizeH="0" baseline="0" noProof="0" dirty="0">
                <a:ln>
                  <a:noFill/>
                </a:ln>
                <a:solidFill>
                  <a:srgbClr val="E91C25"/>
                </a:solidFill>
                <a:effectLst/>
                <a:uLnTx/>
                <a:uFillTx/>
                <a:latin typeface="Arial" panose="020B0604020202020204"/>
                <a:ea typeface="黑体" panose="02010609060101010101" pitchFamily="49" charset="-122"/>
                <a:cs typeface="Arial"/>
              </a:rPr>
              <a:t>ONCOLOR BIO– COLOR AND ADDITIVES FOR PHA, PLA,</a:t>
            </a:r>
            <a:r>
              <a:rPr kumimoji="0" lang="en-US" altLang="zh-CN" sz="1600" b="1" i="0" u="none" strike="noStrike" kern="1200" cap="none" spc="0" normalizeH="0" noProof="0" dirty="0">
                <a:ln>
                  <a:noFill/>
                </a:ln>
                <a:solidFill>
                  <a:srgbClr val="E91C25"/>
                </a:solidFill>
                <a:effectLst/>
                <a:uLnTx/>
                <a:uFillTx/>
                <a:latin typeface="Arial" panose="020B0604020202020204"/>
                <a:ea typeface="黑体" panose="02010609060101010101" pitchFamily="49" charset="-122"/>
                <a:cs typeface="Arial"/>
              </a:rPr>
              <a:t> PHB </a:t>
            </a:r>
            <a:r>
              <a:rPr kumimoji="0" lang="en-US" altLang="zh-CN" sz="1600" b="1" i="0" u="none" strike="noStrike" kern="1200" cap="none" spc="0" normalizeH="0" noProof="0" dirty="0" err="1">
                <a:ln>
                  <a:noFill/>
                </a:ln>
                <a:solidFill>
                  <a:srgbClr val="E91C25"/>
                </a:solidFill>
                <a:effectLst/>
                <a:uLnTx/>
                <a:uFillTx/>
                <a:latin typeface="Arial" panose="020B0604020202020204"/>
                <a:ea typeface="黑体" panose="02010609060101010101" pitchFamily="49" charset="-122"/>
                <a:cs typeface="Arial"/>
              </a:rPr>
              <a:t>etc</a:t>
            </a:r>
            <a:endParaRPr kumimoji="0" lang="en-US" altLang="zh-CN" sz="1600" b="1" i="0" u="none" strike="noStrike" kern="1200" cap="none" spc="0" normalizeH="0" baseline="0" noProof="0" dirty="0">
              <a:ln>
                <a:noFill/>
              </a:ln>
              <a:solidFill>
                <a:srgbClr val="3777E3"/>
              </a:solidFill>
              <a:effectLst/>
              <a:uLnTx/>
              <a:uFillTx/>
              <a:latin typeface="Arial" panose="020B0604020202020204"/>
            </a:endParaRPr>
          </a:p>
        </p:txBody>
      </p:sp>
      <p:pic>
        <p:nvPicPr>
          <p:cNvPr id="20" name="Picture 19">
            <a:extLst>
              <a:ext uri="{FF2B5EF4-FFF2-40B4-BE49-F238E27FC236}">
                <a16:creationId xmlns:a16="http://schemas.microsoft.com/office/drawing/2014/main" id="{0DEE493F-B08E-8047-AC71-823914D1BC6B}"/>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268967" y="852954"/>
            <a:ext cx="1337862" cy="1340812"/>
          </a:xfrm>
          <a:prstGeom prst="ellipse">
            <a:avLst/>
          </a:prstGeom>
          <a:ln>
            <a:noFill/>
          </a:ln>
          <a:effectLst>
            <a:softEdge rad="112500"/>
          </a:effectLst>
        </p:spPr>
      </p:pic>
      <p:sp>
        <p:nvSpPr>
          <p:cNvPr id="31" name="Rectangle 30"/>
          <p:cNvSpPr/>
          <p:nvPr/>
        </p:nvSpPr>
        <p:spPr>
          <a:xfrm>
            <a:off x="1955516" y="3314712"/>
            <a:ext cx="2980519"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772483"/>
                </a:solidFill>
                <a:effectLst/>
                <a:uLnTx/>
                <a:uFillTx/>
                <a:latin typeface="Arial" panose="020B0604020202020204"/>
                <a:cs typeface="Arial"/>
              </a:rPr>
              <a:t>ONCOLOR™ NATURALS – COLORANTS FOR RECYCLABLE PACKAGING</a:t>
            </a:r>
          </a:p>
        </p:txBody>
      </p:sp>
      <p:pic>
        <p:nvPicPr>
          <p:cNvPr id="32" name="Picture 31"/>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16200000">
            <a:off x="767859" y="4717598"/>
            <a:ext cx="1514944" cy="1498110"/>
          </a:xfrm>
          <a:prstGeom prst="ellipse">
            <a:avLst/>
          </a:prstGeom>
          <a:ln>
            <a:noFill/>
          </a:ln>
          <a:effectLst>
            <a:softEdge rad="112500"/>
          </a:effectLst>
        </p:spPr>
      </p:pic>
      <p:sp>
        <p:nvSpPr>
          <p:cNvPr id="26" name="Rectangle 25"/>
          <p:cNvSpPr/>
          <p:nvPr/>
        </p:nvSpPr>
        <p:spPr>
          <a:xfrm>
            <a:off x="2490742" y="4728751"/>
            <a:ext cx="2825145"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all" spc="0" normalizeH="0" baseline="0" noProof="0" dirty="0">
                <a:ln>
                  <a:noFill/>
                </a:ln>
                <a:solidFill>
                  <a:srgbClr val="FF0000"/>
                </a:solidFill>
                <a:effectLst/>
                <a:uLnTx/>
                <a:uFillTx/>
                <a:latin typeface="Arial" panose="020B0604020202020204"/>
                <a:ea typeface="+mn-ea"/>
                <a:cs typeface="+mn-cs"/>
              </a:rPr>
              <a:t>Sustainable Carbon Black Solutions</a:t>
            </a:r>
          </a:p>
        </p:txBody>
      </p:sp>
      <p:pic>
        <p:nvPicPr>
          <p:cNvPr id="151554" name="Picture 2" descr="Product Carbon Footprint | Limón GmbH"/>
          <p:cNvPicPr>
            <a:picLocks noGrp="1" noChangeAspect="1" noChangeArrowheads="1"/>
          </p:cNvPicPr>
          <p:nvPr>
            <p:ph idx="1"/>
          </p:nvPr>
        </p:nvPicPr>
        <p:blipFill>
          <a:blip r:embed="rId9">
            <a:extLst>
              <a:ext uri="{28A0092B-C50C-407E-A947-70E740481C1C}">
                <a14:useLocalDpi xmlns:a14="http://schemas.microsoft.com/office/drawing/2010/main" val="0"/>
              </a:ext>
            </a:extLst>
          </a:blip>
          <a:srcRect/>
          <a:stretch>
            <a:fillRect/>
          </a:stretch>
        </p:blipFill>
        <p:spPr bwMode="auto">
          <a:xfrm>
            <a:off x="5051763" y="2573310"/>
            <a:ext cx="2325579" cy="2325579"/>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7493070" y="4503561"/>
            <a:ext cx="2563937" cy="830997"/>
          </a:xfrm>
          <a:prstGeom prst="rect">
            <a:avLst/>
          </a:prstGeom>
        </p:spPr>
        <p:txBody>
          <a:bodyPr wrap="square">
            <a:spAutoFit/>
          </a:bodyPr>
          <a:lstStyle/>
          <a:p>
            <a:pPr marL="0" marR="0" lvl="0" indent="0" algn="ctr" defTabSz="914400" rtl="0" eaLnBrk="1" fontAlgn="auto" latinLnBrk="0" hangingPunct="1">
              <a:lnSpc>
                <a:spcPct val="100000"/>
              </a:lnSpc>
              <a:spcBef>
                <a:spcPts val="400"/>
              </a:spcBef>
              <a:spcAft>
                <a:spcPts val="0"/>
              </a:spcAft>
              <a:buClrTx/>
              <a:buSzTx/>
              <a:buFontTx/>
              <a:buNone/>
              <a:tabLst/>
              <a:defRPr/>
            </a:pPr>
            <a:r>
              <a:rPr lang="en-US" altLang="zh-CN" sz="1600" b="1" dirty="0">
                <a:solidFill>
                  <a:srgbClr val="4EC3E0">
                    <a:lumMod val="75000"/>
                  </a:srgbClr>
                </a:solidFill>
                <a:latin typeface="Arial" panose="020B0604020202020204"/>
                <a:ea typeface="黑体" panose="02010609060101010101" pitchFamily="49" charset="-122"/>
                <a:cs typeface="Arial"/>
              </a:rPr>
              <a:t>REJOIN™ 100% PCR MASTERBATCHES FOR OLEFINS AND PET</a:t>
            </a:r>
            <a:endParaRPr kumimoji="0" lang="en-US" altLang="zh-CN" sz="1600" b="1" i="0" u="none" strike="noStrike" kern="1200" cap="none" spc="0" normalizeH="0" baseline="0" noProof="0" dirty="0">
              <a:ln>
                <a:noFill/>
              </a:ln>
              <a:solidFill>
                <a:srgbClr val="4EC3E0">
                  <a:lumMod val="75000"/>
                </a:srgbClr>
              </a:solidFill>
              <a:effectLst/>
              <a:uLnTx/>
              <a:uFillTx/>
              <a:latin typeface="Arial" panose="020B0604020202020204"/>
              <a:ea typeface="黑体" panose="02010609060101010101" pitchFamily="49" charset="-122"/>
              <a:cs typeface="Arial"/>
            </a:endParaRPr>
          </a:p>
        </p:txBody>
      </p:sp>
      <p:sp>
        <p:nvSpPr>
          <p:cNvPr id="30" name="Title 2">
            <a:extLst>
              <a:ext uri="{FF2B5EF4-FFF2-40B4-BE49-F238E27FC236}">
                <a16:creationId xmlns:a16="http://schemas.microsoft.com/office/drawing/2014/main" id="{C2408E87-734C-4C47-8314-C5449AFE878D}"/>
              </a:ext>
            </a:extLst>
          </p:cNvPr>
          <p:cNvSpPr txBox="1">
            <a:spLocks/>
          </p:cNvSpPr>
          <p:nvPr/>
        </p:nvSpPr>
        <p:spPr>
          <a:xfrm>
            <a:off x="458598" y="52820"/>
            <a:ext cx="10974388" cy="104524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3200" b="0" i="0" kern="1200" cap="all" spc="300" baseline="0">
                <a:solidFill>
                  <a:schemeClr val="tx1">
                    <a:lumMod val="65000"/>
                    <a:lumOff val="35000"/>
                  </a:schemeClr>
                </a:solidFill>
                <a:latin typeface="Arial Black" panose="020B0604020202020204" pitchFamily="34" charset="0"/>
                <a:ea typeface="+mj-ea"/>
                <a:cs typeface="Arial Black" panose="020B0604020202020204" pitchFamily="34" charset="0"/>
              </a:defRPr>
            </a:lvl1pPr>
          </a:lstStyle>
          <a:p>
            <a:r>
              <a:rPr lang="en-US"/>
              <a:t>Eco Conscience Solutions for Lower Carbon Footprint</a:t>
            </a:r>
            <a:endParaRPr lang="en-US" dirty="0"/>
          </a:p>
        </p:txBody>
      </p:sp>
      <p:sp>
        <p:nvSpPr>
          <p:cNvPr id="12" name="Rectangle 11"/>
          <p:cNvSpPr/>
          <p:nvPr/>
        </p:nvSpPr>
        <p:spPr>
          <a:xfrm>
            <a:off x="7711575" y="3263346"/>
            <a:ext cx="2561021" cy="646331"/>
          </a:xfrm>
          <a:prstGeom prst="rect">
            <a:avLst/>
          </a:prstGeom>
        </p:spPr>
        <p:txBody>
          <a:bodyPr wrap="square">
            <a:spAutoFit/>
          </a:bodyPr>
          <a:lstStyle/>
          <a:p>
            <a:r>
              <a:rPr lang="en-US" dirty="0" err="1"/>
              <a:t>RenoL</a:t>
            </a:r>
            <a:r>
              <a:rPr lang="en-US" dirty="0"/>
              <a:t>™ SPIN DYE COLORING METHOD</a:t>
            </a:r>
          </a:p>
        </p:txBody>
      </p:sp>
    </p:spTree>
    <p:extLst>
      <p:ext uri="{BB962C8B-B14F-4D97-AF65-F5344CB8AC3E}">
        <p14:creationId xmlns:p14="http://schemas.microsoft.com/office/powerpoint/2010/main" val="2058457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898D8D"/>
                </a:solidFill>
                <a:effectLst/>
                <a:uLnTx/>
                <a:uFillTx/>
                <a:latin typeface="Arial" panose="020B0604020202020204" pitchFamily="34" charset="0"/>
                <a:ea typeface="+mn-ea"/>
                <a:cs typeface="Arial" panose="020B0604020202020204" pitchFamily="34" charset="0"/>
              </a:rPr>
              <a:t>Avient Corporation</a:t>
            </a:r>
          </a:p>
        </p:txBody>
      </p:sp>
      <p:sp>
        <p:nvSpPr>
          <p:cNvPr id="6" name="Slide Number Placeholder 5"/>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C18F02-C0F7-464F-8F74-D259916D3F8D}" type="slidenum">
              <a:rPr kumimoji="0" lang="en-US" sz="1200" b="1" i="0" u="none" strike="noStrike" kern="1200" cap="none" spc="0" normalizeH="0" baseline="0" noProof="0" smtClean="0">
                <a:ln>
                  <a:noFill/>
                </a:ln>
                <a:solidFill>
                  <a:srgbClr val="898D8D"/>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200" b="1" i="0" u="none" strike="noStrike" kern="1200" cap="none" spc="0" normalizeH="0" baseline="0" noProof="0" dirty="0">
              <a:ln>
                <a:noFill/>
              </a:ln>
              <a:solidFill>
                <a:srgbClr val="898D8D"/>
              </a:solidFill>
              <a:effectLst/>
              <a:uLnTx/>
              <a:uFillTx/>
              <a:latin typeface="Arial" panose="020B0604020202020204" pitchFamily="34" charset="0"/>
              <a:ea typeface="+mn-ea"/>
              <a:cs typeface="Arial" panose="020B0604020202020204" pitchFamily="34" charset="0"/>
            </a:endParaRPr>
          </a:p>
        </p:txBody>
      </p:sp>
      <p:sp>
        <p:nvSpPr>
          <p:cNvPr id="11" name="Title 2"/>
          <p:cNvSpPr>
            <a:spLocks noGrp="1"/>
          </p:cNvSpPr>
          <p:nvPr>
            <p:ph type="title"/>
          </p:nvPr>
        </p:nvSpPr>
        <p:spPr>
          <a:xfrm>
            <a:off x="1774325" y="160003"/>
            <a:ext cx="8643349" cy="897847"/>
          </a:xfrm>
        </p:spPr>
        <p:txBody>
          <a:bodyPr/>
          <a:lstStyle/>
          <a:p>
            <a:r>
              <a:rPr lang="en-US" b="1" dirty="0"/>
              <a:t>Utilizing Ocean Plastic for a More Circular Economy </a:t>
            </a:r>
            <a:endParaRPr lang="en-US" dirty="0"/>
          </a:p>
        </p:txBody>
      </p:sp>
      <p:sp>
        <p:nvSpPr>
          <p:cNvPr id="12" name="Text Placeholder 3"/>
          <p:cNvSpPr>
            <a:spLocks noGrp="1"/>
          </p:cNvSpPr>
          <p:nvPr>
            <p:ph type="body" sz="quarter" idx="16"/>
          </p:nvPr>
        </p:nvSpPr>
        <p:spPr>
          <a:xfrm>
            <a:off x="2816941" y="1111352"/>
            <a:ext cx="6558116" cy="651232"/>
          </a:xfrm>
        </p:spPr>
        <p:txBody>
          <a:bodyPr/>
          <a:lstStyle/>
          <a:p>
            <a:r>
              <a:rPr lang="en-US" altLang="zh-CN" sz="1600" dirty="0">
                <a:solidFill>
                  <a:srgbClr val="4EC3E0">
                    <a:lumMod val="75000"/>
                  </a:srgbClr>
                </a:solidFill>
                <a:latin typeface="Arial" panose="020B0604020202020204"/>
                <a:ea typeface="黑体" panose="02010609060101010101" pitchFamily="49" charset="-122"/>
                <a:cs typeface="Arial"/>
              </a:rPr>
              <a:t>REJOIN™ 100% PCR MASTERBATCHES</a:t>
            </a:r>
            <a:endParaRPr lang="en-US" sz="1600" dirty="0"/>
          </a:p>
        </p:txBody>
      </p:sp>
      <p:pic>
        <p:nvPicPr>
          <p:cNvPr id="13" name="Picture Placeholder 5">
            <a:extLst>
              <a:ext uri="{FF2B5EF4-FFF2-40B4-BE49-F238E27FC236}">
                <a16:creationId xmlns:a16="http://schemas.microsoft.com/office/drawing/2014/main" id="{974A9917-4170-2641-BBCB-565E2495252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782040" y="1982186"/>
            <a:ext cx="3782262" cy="3828343"/>
          </a:xfrm>
          <a:prstGeom prst="rect">
            <a:avLst/>
          </a:prstGeom>
          <a:solidFill>
            <a:srgbClr val="FFFFFF">
              <a:lumMod val="95000"/>
            </a:srgbClr>
          </a:solidFill>
        </p:spPr>
      </p:pic>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backgroundRemoval t="3955" b="97740" l="9551" r="88202"/>
                    </a14:imgEffect>
                  </a14:imgLayer>
                </a14:imgProps>
              </a:ext>
            </a:extLst>
          </a:blip>
          <a:srcRect r="1406"/>
          <a:stretch/>
        </p:blipFill>
        <p:spPr>
          <a:xfrm>
            <a:off x="6962282" y="2737790"/>
            <a:ext cx="2092230" cy="2110154"/>
          </a:xfrm>
          <a:prstGeom prst="rect">
            <a:avLst/>
          </a:prstGeom>
        </p:spPr>
      </p:pic>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8517258" y="2781075"/>
            <a:ext cx="2097992" cy="2110154"/>
          </a:xfrm>
          <a:prstGeom prst="rect">
            <a:avLst/>
          </a:prstGeom>
        </p:spPr>
      </p:pic>
      <p:sp>
        <p:nvSpPr>
          <p:cNvPr id="15" name="Rectangle 14"/>
          <p:cNvSpPr/>
          <p:nvPr/>
        </p:nvSpPr>
        <p:spPr>
          <a:xfrm>
            <a:off x="4010919" y="2112353"/>
            <a:ext cx="2522661" cy="892552"/>
          </a:xfrm>
          <a:prstGeom prst="rect">
            <a:avLst/>
          </a:prstGeom>
        </p:spPr>
        <p:txBody>
          <a:bodyPr wrap="square">
            <a:spAutoFit/>
          </a:bodyPr>
          <a:lstStyle/>
          <a:p>
            <a:r>
              <a:rPr lang="en-US" altLang="en-US" sz="3600" dirty="0">
                <a:latin typeface="Arial Black" panose="020B0A04020102020204" pitchFamily="34" charset="0"/>
                <a:ea typeface="Calibri" panose="020F0502020204030204" pitchFamily="34" charset="0"/>
              </a:rPr>
              <a:t>25-40% </a:t>
            </a:r>
            <a:r>
              <a:rPr lang="en-US" altLang="en-US" sz="1600" b="1" dirty="0">
                <a:latin typeface="+mj-lt"/>
                <a:ea typeface="Calibri" panose="020F0502020204030204" pitchFamily="34" charset="0"/>
              </a:rPr>
              <a:t>recycled content</a:t>
            </a:r>
            <a:endParaRPr lang="en-US" sz="700" b="1" dirty="0">
              <a:latin typeface="+mj-lt"/>
            </a:endParaRPr>
          </a:p>
        </p:txBody>
      </p:sp>
      <p:sp>
        <p:nvSpPr>
          <p:cNvPr id="16" name="Rectangle 15"/>
          <p:cNvSpPr/>
          <p:nvPr/>
        </p:nvSpPr>
        <p:spPr>
          <a:xfrm>
            <a:off x="4010919" y="3559273"/>
            <a:ext cx="2045053" cy="584775"/>
          </a:xfrm>
          <a:prstGeom prst="rect">
            <a:avLst/>
          </a:prstGeom>
        </p:spPr>
        <p:txBody>
          <a:bodyPr wrap="square">
            <a:spAutoFit/>
          </a:bodyPr>
          <a:lstStyle/>
          <a:p>
            <a:r>
              <a:rPr lang="en-US" altLang="en-US" sz="1600" b="1" dirty="0">
                <a:ea typeface="Calibri" panose="020F0502020204030204" pitchFamily="34" charset="0"/>
              </a:rPr>
              <a:t>Reduced plastic waste </a:t>
            </a:r>
            <a:endParaRPr lang="en-US" sz="700" b="1" dirty="0"/>
          </a:p>
        </p:txBody>
      </p:sp>
      <p:sp>
        <p:nvSpPr>
          <p:cNvPr id="17" name="Rectangle 16"/>
          <p:cNvSpPr/>
          <p:nvPr/>
        </p:nvSpPr>
        <p:spPr>
          <a:xfrm>
            <a:off x="4010919" y="4698415"/>
            <a:ext cx="2045053" cy="584775"/>
          </a:xfrm>
          <a:prstGeom prst="rect">
            <a:avLst/>
          </a:prstGeom>
        </p:spPr>
        <p:txBody>
          <a:bodyPr wrap="square">
            <a:spAutoFit/>
          </a:bodyPr>
          <a:lstStyle/>
          <a:p>
            <a:r>
              <a:rPr lang="en-US" altLang="en-US" sz="1600" b="1" dirty="0">
                <a:ea typeface="Calibri" panose="020F0502020204030204" pitchFamily="34" charset="0"/>
              </a:rPr>
              <a:t>Reduced CO</a:t>
            </a:r>
            <a:r>
              <a:rPr lang="en-US" altLang="en-US" sz="1600" b="1" baseline="-25000" dirty="0">
                <a:ea typeface="Calibri" panose="020F0502020204030204" pitchFamily="34" charset="0"/>
              </a:rPr>
              <a:t>2</a:t>
            </a:r>
            <a:r>
              <a:rPr lang="en-US" altLang="en-US" sz="1600" b="1" dirty="0">
                <a:ea typeface="Calibri" panose="020F0502020204030204" pitchFamily="34" charset="0"/>
              </a:rPr>
              <a:t> emissions</a:t>
            </a:r>
            <a:endParaRPr lang="en-US" sz="700" b="1" baseline="-25000" dirty="0"/>
          </a:p>
        </p:txBody>
      </p:sp>
      <p:pic>
        <p:nvPicPr>
          <p:cNvPr id="20" name="Picture 19"/>
          <p:cNvPicPr>
            <a:picLocks noChangeAspect="1"/>
          </p:cNvPicPr>
          <p:nvPr/>
        </p:nvPicPr>
        <p:blipFill rotWithShape="1">
          <a:blip r:embed="rId8" cstate="email">
            <a:duotone>
              <a:schemeClr val="accent1">
                <a:shade val="45000"/>
                <a:satMod val="135000"/>
              </a:schemeClr>
              <a:prstClr val="white"/>
            </a:duotone>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a:ext>
            </a:extLst>
          </a:blip>
          <a:srcRect t="68976" r="61534" b="-4749"/>
          <a:stretch/>
        </p:blipFill>
        <p:spPr>
          <a:xfrm>
            <a:off x="2679501" y="4385213"/>
            <a:ext cx="1284533" cy="1211180"/>
          </a:xfrm>
          <a:prstGeom prst="rect">
            <a:avLst/>
          </a:prstGeom>
          <a:noFill/>
        </p:spPr>
      </p:pic>
      <p:pic>
        <p:nvPicPr>
          <p:cNvPr id="32772" name="Picture 4" descr="Waste Icon – Free Download, PNG and Vector"/>
          <p:cNvPicPr>
            <a:picLocks noChangeAspect="1" noChangeArrowheads="1"/>
          </p:cNvPicPr>
          <p:nvPr/>
        </p:nvPicPr>
        <p:blipFill>
          <a:blip r:embed="rId10" cstate="hq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30275" y="3400764"/>
            <a:ext cx="839927" cy="83992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Recycling Symbol - Download the Original Recycle Logo"/>
          <p:cNvPicPr>
            <a:picLocks noChangeAspect="1" noChangeArrowheads="1"/>
          </p:cNvPicPr>
          <p:nvPr/>
        </p:nvPicPr>
        <p:blipFill>
          <a:blip r:embed="rId11" cstate="hq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96985" y="2177803"/>
            <a:ext cx="906506" cy="877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1685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20" name="Picture 8" descr="Water icon in iOS Style"/>
          <p:cNvPicPr>
            <a:picLocks noChangeAspect="1" noChangeArrowheads="1"/>
          </p:cNvPicPr>
          <p:nvPr/>
        </p:nvPicPr>
        <p:blipFill>
          <a:blip r:embed="rId3" cstate="hq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803035" y="2052779"/>
            <a:ext cx="960688" cy="96068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Placeholder 4" descr="A picture containing snow, outdoor, sky, person&#10;&#10;Description automatically generated">
            <a:extLst>
              <a:ext uri="{FF2B5EF4-FFF2-40B4-BE49-F238E27FC236}">
                <a16:creationId xmlns:a16="http://schemas.microsoft.com/office/drawing/2014/main" id="{64104495-DC2D-482E-A8FE-AAC4867596E9}"/>
              </a:ext>
            </a:extLst>
          </p:cNvPr>
          <p:cNvPicPr>
            <a:picLocks noChangeAspect="1"/>
          </p:cNvPicPr>
          <p:nvPr/>
        </p:nvPicPr>
        <p:blipFill rotWithShape="1">
          <a:blip r:embed="rId4">
            <a:extLst>
              <a:ext uri="{28A0092B-C50C-407E-A947-70E740481C1C}">
                <a14:useLocalDpi xmlns:a14="http://schemas.microsoft.com/office/drawing/2010/main" val="0"/>
              </a:ext>
            </a:extLst>
          </a:blip>
          <a:srcRect l="17777" t="15721" r="26914" b="27002"/>
          <a:stretch/>
        </p:blipFill>
        <p:spPr>
          <a:xfrm>
            <a:off x="5573059" y="1926315"/>
            <a:ext cx="5146069" cy="3428227"/>
          </a:xfrm>
          <a:prstGeom prst="rect">
            <a:avLst/>
          </a:prstGeom>
        </p:spPr>
      </p:pic>
      <p:pic>
        <p:nvPicPr>
          <p:cNvPr id="7" name="Picture 2" descr="Shake Energy Svg Png Icon Free Download (#268987) - OnlineWebFonts.COM"/>
          <p:cNvPicPr>
            <a:picLocks noChangeAspect="1" noChangeArrowheads="1"/>
          </p:cNvPicPr>
          <p:nvPr/>
        </p:nvPicPr>
        <p:blipFill>
          <a:blip r:embed="rId5" cstate="hq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95972" y="3291577"/>
            <a:ext cx="930807" cy="93080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917532" y="2193864"/>
            <a:ext cx="1143262" cy="800219"/>
          </a:xfrm>
          <a:prstGeom prst="rect">
            <a:avLst/>
          </a:prstGeom>
          <a:noFill/>
        </p:spPr>
        <p:txBody>
          <a:bodyPr wrap="none" rtlCol="0">
            <a:spAutoFit/>
          </a:bodyPr>
          <a:lstStyle/>
          <a:p>
            <a:r>
              <a:rPr lang="en-US" sz="3200" b="1" dirty="0">
                <a:solidFill>
                  <a:srgbClr val="545859"/>
                </a:solidFill>
                <a:latin typeface="Arial Black" panose="020B0A04020102020204" pitchFamily="34" charset="0"/>
              </a:rPr>
              <a:t>75%</a:t>
            </a:r>
            <a:br>
              <a:rPr lang="en-US" sz="2400" b="1" dirty="0">
                <a:solidFill>
                  <a:srgbClr val="545859"/>
                </a:solidFill>
              </a:rPr>
            </a:br>
            <a:r>
              <a:rPr lang="en-US" sz="1400" b="1" dirty="0">
                <a:solidFill>
                  <a:srgbClr val="545859"/>
                </a:solidFill>
              </a:rPr>
              <a:t>less water</a:t>
            </a:r>
          </a:p>
        </p:txBody>
      </p:sp>
      <p:sp>
        <p:nvSpPr>
          <p:cNvPr id="3" name="Title 2"/>
          <p:cNvSpPr>
            <a:spLocks noGrp="1"/>
          </p:cNvSpPr>
          <p:nvPr>
            <p:ph type="title"/>
          </p:nvPr>
        </p:nvSpPr>
        <p:spPr>
          <a:xfrm>
            <a:off x="216030" y="-89482"/>
            <a:ext cx="11772770" cy="1137357"/>
          </a:xfrm>
        </p:spPr>
        <p:txBody>
          <a:bodyPr/>
          <a:lstStyle/>
          <a:p>
            <a:r>
              <a:rPr lang="en-US" sz="3000" dirty="0"/>
              <a:t>Avient enables customer to CONSERVE RESOURCES, reduce waste</a:t>
            </a:r>
          </a:p>
        </p:txBody>
      </p:sp>
      <p:sp>
        <p:nvSpPr>
          <p:cNvPr id="5" name="Footer Placeholder 4"/>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898D8D"/>
                </a:solidFill>
                <a:effectLst/>
                <a:uLnTx/>
                <a:uFillTx/>
                <a:latin typeface="Arial" panose="020B0604020202020204" pitchFamily="34" charset="0"/>
                <a:ea typeface="+mn-ea"/>
                <a:cs typeface="Arial" panose="020B0604020202020204" pitchFamily="34" charset="0"/>
              </a:rPr>
              <a:t>Avient Corporation</a:t>
            </a:r>
          </a:p>
        </p:txBody>
      </p:sp>
      <p:sp>
        <p:nvSpPr>
          <p:cNvPr id="6" name="Slide Number Placeholder 5"/>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C18F02-C0F7-464F-8F74-D259916D3F8D}" type="slidenum">
              <a:rPr kumimoji="0" lang="en-US" sz="1200" b="1" i="0" u="none" strike="noStrike" kern="1200" cap="none" spc="0" normalizeH="0" baseline="0" noProof="0" smtClean="0">
                <a:ln>
                  <a:noFill/>
                </a:ln>
                <a:solidFill>
                  <a:srgbClr val="898D8D"/>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200" b="1" i="0" u="none" strike="noStrike" kern="1200" cap="none" spc="0" normalizeH="0" baseline="0" noProof="0" dirty="0">
              <a:ln>
                <a:noFill/>
              </a:ln>
              <a:solidFill>
                <a:srgbClr val="898D8D"/>
              </a:solidFill>
              <a:effectLst/>
              <a:uLnTx/>
              <a:uFillTx/>
              <a:latin typeface="Arial" panose="020B0604020202020204" pitchFamily="34" charset="0"/>
              <a:ea typeface="+mn-ea"/>
              <a:cs typeface="Arial" panose="020B0604020202020204" pitchFamily="34" charset="0"/>
            </a:endParaRPr>
          </a:p>
        </p:txBody>
      </p:sp>
      <p:sp>
        <p:nvSpPr>
          <p:cNvPr id="12" name="Text Placeholder 3"/>
          <p:cNvSpPr txBox="1">
            <a:spLocks/>
          </p:cNvSpPr>
          <p:nvPr/>
        </p:nvSpPr>
        <p:spPr>
          <a:xfrm>
            <a:off x="339587" y="1252180"/>
            <a:ext cx="11514414" cy="57231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1800" b="1" i="0" kern="1200" cap="all" spc="6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RenoL™ SPIN DYE COLORING METHOD</a:t>
            </a:r>
          </a:p>
        </p:txBody>
      </p:sp>
      <p:sp>
        <p:nvSpPr>
          <p:cNvPr id="2" name="TextBox 1"/>
          <p:cNvSpPr txBox="1"/>
          <p:nvPr/>
        </p:nvSpPr>
        <p:spPr>
          <a:xfrm>
            <a:off x="2917532" y="3362838"/>
            <a:ext cx="1168910" cy="800219"/>
          </a:xfrm>
          <a:prstGeom prst="rect">
            <a:avLst/>
          </a:prstGeom>
          <a:noFill/>
        </p:spPr>
        <p:txBody>
          <a:bodyPr wrap="none" rtlCol="0">
            <a:spAutoFit/>
          </a:bodyPr>
          <a:lstStyle/>
          <a:p>
            <a:r>
              <a:rPr lang="en-US" sz="3200" b="1" dirty="0">
                <a:solidFill>
                  <a:srgbClr val="545859"/>
                </a:solidFill>
                <a:latin typeface="Arial Black" panose="020B0A04020102020204" pitchFamily="34" charset="0"/>
              </a:rPr>
              <a:t>30%</a:t>
            </a:r>
            <a:br>
              <a:rPr lang="en-US" sz="2400" b="1" dirty="0">
                <a:solidFill>
                  <a:srgbClr val="545859"/>
                </a:solidFill>
              </a:rPr>
            </a:br>
            <a:r>
              <a:rPr lang="en-US" sz="1400" b="1" dirty="0">
                <a:solidFill>
                  <a:srgbClr val="545859"/>
                </a:solidFill>
              </a:rPr>
              <a:t>less energy</a:t>
            </a:r>
          </a:p>
        </p:txBody>
      </p:sp>
      <p:sp>
        <p:nvSpPr>
          <p:cNvPr id="16" name="TextBox 15"/>
          <p:cNvSpPr txBox="1"/>
          <p:nvPr/>
        </p:nvSpPr>
        <p:spPr>
          <a:xfrm>
            <a:off x="2917532" y="4619399"/>
            <a:ext cx="2082621" cy="800219"/>
          </a:xfrm>
          <a:prstGeom prst="rect">
            <a:avLst/>
          </a:prstGeom>
          <a:noFill/>
        </p:spPr>
        <p:txBody>
          <a:bodyPr wrap="none" rtlCol="0">
            <a:spAutoFit/>
          </a:bodyPr>
          <a:lstStyle/>
          <a:p>
            <a:r>
              <a:rPr lang="en-US" sz="3200" b="1" dirty="0">
                <a:solidFill>
                  <a:srgbClr val="545859"/>
                </a:solidFill>
                <a:latin typeface="Arial Black" panose="020B0A04020102020204" pitchFamily="34" charset="0"/>
              </a:rPr>
              <a:t>25%</a:t>
            </a:r>
            <a:br>
              <a:rPr lang="en-US" sz="2400" b="1" dirty="0">
                <a:solidFill>
                  <a:srgbClr val="545859"/>
                </a:solidFill>
              </a:rPr>
            </a:br>
            <a:r>
              <a:rPr lang="en-US" sz="1400" b="1" dirty="0">
                <a:solidFill>
                  <a:srgbClr val="545859"/>
                </a:solidFill>
              </a:rPr>
              <a:t>lower carbon footprint</a:t>
            </a:r>
          </a:p>
        </p:txBody>
      </p:sp>
      <p:pic>
        <p:nvPicPr>
          <p:cNvPr id="13" name="Picture 12"/>
          <p:cNvPicPr>
            <a:picLocks noChangeAspect="1"/>
          </p:cNvPicPr>
          <p:nvPr/>
        </p:nvPicPr>
        <p:blipFill rotWithShape="1">
          <a:blip r:embed="rId6" cstate="email">
            <a:extLst>
              <a:ext uri="{28A0092B-C50C-407E-A947-70E740481C1C}">
                <a14:useLocalDpi xmlns:a14="http://schemas.microsoft.com/office/drawing/2010/main"/>
              </a:ext>
            </a:extLst>
          </a:blip>
          <a:srcRect t="68976" r="61534" b="-4749"/>
          <a:stretch/>
        </p:blipFill>
        <p:spPr>
          <a:xfrm>
            <a:off x="1422047" y="4268113"/>
            <a:ext cx="1520089" cy="1433285"/>
          </a:xfrm>
          <a:prstGeom prst="rect">
            <a:avLst/>
          </a:prstGeom>
        </p:spPr>
      </p:pic>
    </p:spTree>
    <p:extLst>
      <p:ext uri="{BB962C8B-B14F-4D97-AF65-F5344CB8AC3E}">
        <p14:creationId xmlns:p14="http://schemas.microsoft.com/office/powerpoint/2010/main" val="183419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8455013" y="3997283"/>
            <a:ext cx="2782606" cy="2105021"/>
            <a:chOff x="8937107" y="4280197"/>
            <a:chExt cx="2782606" cy="2105021"/>
          </a:xfrm>
        </p:grpSpPr>
        <p:sp>
          <p:nvSpPr>
            <p:cNvPr id="12" name="Rectangle 11"/>
            <p:cNvSpPr/>
            <p:nvPr/>
          </p:nvSpPr>
          <p:spPr>
            <a:xfrm>
              <a:off x="8937107" y="5969720"/>
              <a:ext cx="2782606"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545859"/>
                  </a:solidFill>
                  <a:effectLst/>
                  <a:uLnTx/>
                  <a:uFillTx/>
                  <a:latin typeface="Arial Black" panose="020B0A04020102020204" pitchFamily="34" charset="0"/>
                  <a:ea typeface="+mn-ea"/>
                  <a:cs typeface="+mn-cs"/>
                </a:rPr>
                <a:t>HYDROCEROL</a:t>
              </a:r>
              <a:r>
                <a:rPr kumimoji="0" lang="en-US" sz="1050" b="0" i="0" u="none" strike="noStrike" kern="1200" cap="none" spc="0" normalizeH="0" baseline="30000" noProof="0" dirty="0">
                  <a:ln>
                    <a:noFill/>
                  </a:ln>
                  <a:solidFill>
                    <a:srgbClr val="545859"/>
                  </a:solidFill>
                  <a:effectLst/>
                  <a:uLnTx/>
                  <a:uFillTx/>
                  <a:latin typeface="Arial Black" panose="020B0A04020102020204" pitchFamily="34" charset="0"/>
                  <a:ea typeface="+mn-ea"/>
                  <a:cs typeface="+mn-cs"/>
                </a:rPr>
                <a:t>®</a:t>
              </a:r>
              <a:r>
                <a:rPr kumimoji="0" lang="en-US" sz="1050" b="0" i="0" u="none" strike="noStrike" kern="1200" cap="none" spc="0" normalizeH="0" baseline="0" noProof="0" dirty="0">
                  <a:ln>
                    <a:noFill/>
                  </a:ln>
                  <a:solidFill>
                    <a:srgbClr val="545859"/>
                  </a:solidFill>
                  <a:effectLst/>
                  <a:uLnTx/>
                  <a:uFillTx/>
                  <a:latin typeface="Arial Black" panose="020B0A04020102020204" pitchFamily="34" charset="0"/>
                  <a:ea typeface="+mn-ea"/>
                  <a:cs typeface="+mn-cs"/>
                </a:rPr>
                <a:t> CHEMICAL FOAMING AGENTS</a:t>
              </a:r>
            </a:p>
          </p:txBody>
        </p:sp>
        <p:pic>
          <p:nvPicPr>
            <p:cNvPr id="13" name="Picture 12">
              <a:extLst>
                <a:ext uri="{FF2B5EF4-FFF2-40B4-BE49-F238E27FC236}">
                  <a16:creationId xmlns:a16="http://schemas.microsoft.com/office/drawing/2014/main" id="{BDC7DC0E-571D-A74C-B05A-315984C30CC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532666" y="4280197"/>
              <a:ext cx="1636147" cy="1660058"/>
            </a:xfrm>
            <a:prstGeom prst="rect">
              <a:avLst/>
            </a:prstGeom>
          </p:spPr>
        </p:pic>
      </p:grpSp>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050572" y="3997282"/>
            <a:ext cx="1673540" cy="1687395"/>
          </a:xfrm>
          <a:prstGeom prst="rect">
            <a:avLst/>
          </a:prstGeom>
        </p:spPr>
      </p:pic>
      <p:pic>
        <p:nvPicPr>
          <p:cNvPr id="4" name="Picture 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875404" y="3997283"/>
            <a:ext cx="1637414" cy="1652770"/>
          </a:xfrm>
          <a:prstGeom prst="rect">
            <a:avLst/>
          </a:prstGeom>
        </p:spPr>
      </p:pic>
      <p:pic>
        <p:nvPicPr>
          <p:cNvPr id="2" name="Picture 1"/>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028244" y="1552396"/>
            <a:ext cx="1658476" cy="1694933"/>
          </a:xfrm>
          <a:prstGeom prst="rect">
            <a:avLst/>
          </a:prstGeom>
        </p:spPr>
      </p:pic>
      <p:sp>
        <p:nvSpPr>
          <p:cNvPr id="3" name="Title 2"/>
          <p:cNvSpPr>
            <a:spLocks noGrp="1"/>
          </p:cNvSpPr>
          <p:nvPr>
            <p:ph type="title"/>
          </p:nvPr>
        </p:nvSpPr>
        <p:spPr/>
        <p:txBody>
          <a:bodyPr/>
          <a:lstStyle/>
          <a:p>
            <a:r>
              <a:rPr lang="en-US" dirty="0">
                <a:solidFill>
                  <a:srgbClr val="8E9395"/>
                </a:solidFill>
              </a:rPr>
              <a:t>LIGHTWEIGHTING</a:t>
            </a:r>
          </a:p>
        </p:txBody>
      </p:sp>
      <p:sp>
        <p:nvSpPr>
          <p:cNvPr id="5" name="Footer Placeholder 4"/>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898D8D"/>
                </a:solidFill>
                <a:effectLst/>
                <a:uLnTx/>
                <a:uFillTx/>
                <a:latin typeface="Arial" panose="020B0604020202020204" pitchFamily="34" charset="0"/>
                <a:ea typeface="+mn-ea"/>
                <a:cs typeface="Arial" panose="020B0604020202020204" pitchFamily="34" charset="0"/>
              </a:rPr>
              <a:t>Avient Corporation</a:t>
            </a:r>
          </a:p>
        </p:txBody>
      </p:sp>
      <p:sp>
        <p:nvSpPr>
          <p:cNvPr id="6" name="Slide Number Placeholder 5"/>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C18F02-C0F7-464F-8F74-D259916D3F8D}" type="slidenum">
              <a:rPr kumimoji="0" lang="en-US" sz="1200" b="1" i="0" u="none" strike="noStrike" kern="1200" cap="none" spc="0" normalizeH="0" baseline="0" noProof="0" smtClean="0">
                <a:ln>
                  <a:noFill/>
                </a:ln>
                <a:solidFill>
                  <a:srgbClr val="898D8D"/>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200" b="1" i="0" u="none" strike="noStrike" kern="1200" cap="none" spc="0" normalizeH="0" baseline="0" noProof="0" dirty="0">
              <a:ln>
                <a:noFill/>
              </a:ln>
              <a:solidFill>
                <a:srgbClr val="898D8D"/>
              </a:solidFill>
              <a:effectLst/>
              <a:uLnTx/>
              <a:uFillTx/>
              <a:latin typeface="Arial" panose="020B0604020202020204" pitchFamily="34" charset="0"/>
              <a:ea typeface="+mn-ea"/>
              <a:cs typeface="Arial" panose="020B0604020202020204" pitchFamily="34" charset="0"/>
            </a:endParaRPr>
          </a:p>
        </p:txBody>
      </p:sp>
      <p:sp>
        <p:nvSpPr>
          <p:cNvPr id="9" name="Rectangle 8"/>
          <p:cNvSpPr/>
          <p:nvPr/>
        </p:nvSpPr>
        <p:spPr>
          <a:xfrm>
            <a:off x="6455029" y="5686806"/>
            <a:ext cx="2478163" cy="415498"/>
          </a:xfrm>
          <a:prstGeom prst="rect">
            <a:avLst/>
          </a:prstGeom>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altLang="zh-CN" sz="1050" b="1" i="0" u="none" strike="noStrike" kern="1200" cap="none" spc="0" normalizeH="0" baseline="0" noProof="0" dirty="0">
                <a:ln>
                  <a:noFill/>
                </a:ln>
                <a:solidFill>
                  <a:srgbClr val="545859"/>
                </a:solidFill>
                <a:effectLst/>
                <a:uLnTx/>
                <a:uFillTx/>
                <a:latin typeface="Arial Black" panose="020B0A04020102020204" pitchFamily="34" charset="0"/>
                <a:cs typeface="Arial"/>
              </a:rPr>
              <a:t>NYMAX™ NYLON FORMULATIONS</a:t>
            </a:r>
          </a:p>
        </p:txBody>
      </p:sp>
      <p:sp>
        <p:nvSpPr>
          <p:cNvPr id="15" name="Rectangle 14"/>
          <p:cNvSpPr/>
          <p:nvPr/>
        </p:nvSpPr>
        <p:spPr>
          <a:xfrm>
            <a:off x="8756723" y="3281354"/>
            <a:ext cx="2179187"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545859"/>
                </a:solidFill>
                <a:effectLst/>
                <a:uLnTx/>
                <a:uFillTx/>
                <a:latin typeface="Arial Black" panose="020B0A04020102020204" pitchFamily="34" charset="0"/>
                <a:ea typeface="+mn-ea"/>
                <a:cs typeface="+mn-cs"/>
              </a:rPr>
              <a:t>POLYSTRAND™ TAPES AND LAMINATES</a:t>
            </a:r>
          </a:p>
        </p:txBody>
      </p:sp>
      <p:grpSp>
        <p:nvGrpSpPr>
          <p:cNvPr id="17" name="Group 16"/>
          <p:cNvGrpSpPr/>
          <p:nvPr/>
        </p:nvGrpSpPr>
        <p:grpSpPr>
          <a:xfrm>
            <a:off x="6348148" y="1580427"/>
            <a:ext cx="2647264" cy="2133942"/>
            <a:chOff x="6121144" y="1863341"/>
            <a:chExt cx="2647264" cy="2133942"/>
          </a:xfrm>
        </p:grpSpPr>
        <p:sp>
          <p:nvSpPr>
            <p:cNvPr id="18" name="Rectangle 17"/>
            <p:cNvSpPr/>
            <p:nvPr/>
          </p:nvSpPr>
          <p:spPr>
            <a:xfrm>
              <a:off x="6121144" y="3566396"/>
              <a:ext cx="2647264"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545859"/>
                  </a:solidFill>
                  <a:effectLst/>
                  <a:uLnTx/>
                  <a:uFillTx/>
                  <a:latin typeface="Arial Black" panose="020B0A04020102020204" pitchFamily="34" charset="0"/>
                  <a:ea typeface="+mn-ea"/>
                  <a:cs typeface="+mn-cs"/>
                </a:rPr>
                <a:t>COMPLĒT™ LFT THERMOPLASTIC COMPOSITES</a:t>
              </a:r>
            </a:p>
          </p:txBody>
        </p:sp>
        <p:pic>
          <p:nvPicPr>
            <p:cNvPr id="19" name="Picture 18">
              <a:extLst>
                <a:ext uri="{FF2B5EF4-FFF2-40B4-BE49-F238E27FC236}">
                  <a16:creationId xmlns:a16="http://schemas.microsoft.com/office/drawing/2014/main" id="{712B7333-1FA1-4E4D-83CF-97E42916055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626070" y="1863341"/>
              <a:ext cx="1648800" cy="1672896"/>
            </a:xfrm>
            <a:prstGeom prst="rect">
              <a:avLst/>
            </a:prstGeom>
          </p:spPr>
        </p:pic>
      </p:grpSp>
      <p:sp>
        <p:nvSpPr>
          <p:cNvPr id="20" name="Rectangle 19"/>
          <p:cNvSpPr/>
          <p:nvPr/>
        </p:nvSpPr>
        <p:spPr>
          <a:xfrm>
            <a:off x="1648604" y="1069624"/>
            <a:ext cx="3093711"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45859"/>
                </a:solidFill>
                <a:effectLst/>
                <a:uLnTx/>
                <a:uFillTx/>
                <a:latin typeface="Arial Black" panose="020B0A04020102020204" pitchFamily="34" charset="0"/>
                <a:ea typeface="+mn-ea"/>
                <a:cs typeface="Arial" panose="020B0604020202020204" pitchFamily="34" charset="0"/>
              </a:rPr>
              <a:t>WHAT’S HAPPENING</a:t>
            </a:r>
            <a:endParaRPr kumimoji="0" lang="en-US" sz="1800" b="0" i="0" u="none" strike="noStrike" kern="1200" cap="none" spc="0" normalizeH="0" baseline="0" noProof="0" dirty="0">
              <a:ln>
                <a:noFill/>
              </a:ln>
              <a:solidFill>
                <a:srgbClr val="545859"/>
              </a:solidFill>
              <a:effectLst/>
              <a:uLnTx/>
              <a:uFillTx/>
              <a:latin typeface="Arial" panose="020B0604020202020204" pitchFamily="34" charset="0"/>
              <a:ea typeface="+mn-ea"/>
              <a:cs typeface="Arial" panose="020B0604020202020204" pitchFamily="34" charset="0"/>
            </a:endParaRPr>
          </a:p>
        </p:txBody>
      </p:sp>
      <p:sp>
        <p:nvSpPr>
          <p:cNvPr id="21" name="Rectangle 20"/>
          <p:cNvSpPr/>
          <p:nvPr/>
        </p:nvSpPr>
        <p:spPr>
          <a:xfrm>
            <a:off x="7259403" y="1069624"/>
            <a:ext cx="3093711"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45859"/>
                </a:solidFill>
                <a:effectLst/>
                <a:uLnTx/>
                <a:uFillTx/>
                <a:latin typeface="Arial Black" panose="020B0A04020102020204" pitchFamily="34" charset="0"/>
                <a:ea typeface="+mn-ea"/>
                <a:cs typeface="Arial" panose="020B0604020202020204" pitchFamily="34" charset="0"/>
              </a:rPr>
              <a:t>AVIENT </a:t>
            </a:r>
            <a:r>
              <a:rPr lang="en-US" dirty="0">
                <a:solidFill>
                  <a:srgbClr val="545859"/>
                </a:solidFill>
                <a:latin typeface="Arial Black" panose="020B0A04020102020204" pitchFamily="34" charset="0"/>
                <a:cs typeface="Arial" panose="020B0604020202020204" pitchFamily="34" charset="0"/>
              </a:rPr>
              <a:t>SOLUTIONS</a:t>
            </a:r>
            <a:endParaRPr kumimoji="0" lang="en-US" sz="1800" b="0" i="0" u="none" strike="noStrike" kern="1200" cap="none" spc="0" normalizeH="0" baseline="0" noProof="0" dirty="0">
              <a:ln>
                <a:noFill/>
              </a:ln>
              <a:solidFill>
                <a:srgbClr val="545859"/>
              </a:solidFill>
              <a:effectLst/>
              <a:uLnTx/>
              <a:uFillTx/>
              <a:latin typeface="Arial" panose="020B0604020202020204" pitchFamily="34" charset="0"/>
              <a:ea typeface="+mn-ea"/>
              <a:cs typeface="Arial" panose="020B0604020202020204" pitchFamily="34" charset="0"/>
            </a:endParaRPr>
          </a:p>
        </p:txBody>
      </p:sp>
      <p:grpSp>
        <p:nvGrpSpPr>
          <p:cNvPr id="22" name="Group 21"/>
          <p:cNvGrpSpPr/>
          <p:nvPr/>
        </p:nvGrpSpPr>
        <p:grpSpPr>
          <a:xfrm>
            <a:off x="1058779" y="1832659"/>
            <a:ext cx="1571276" cy="3961510"/>
            <a:chOff x="1138693" y="2115573"/>
            <a:chExt cx="1453116" cy="3663604"/>
          </a:xfrm>
        </p:grpSpPr>
        <p:pic>
          <p:nvPicPr>
            <p:cNvPr id="23" name="Picture 22"/>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149326" y="2353583"/>
              <a:ext cx="1431851" cy="1729562"/>
            </a:xfrm>
            <a:prstGeom prst="rect">
              <a:avLst/>
            </a:prstGeom>
          </p:spPr>
        </p:pic>
        <p:pic>
          <p:nvPicPr>
            <p:cNvPr id="24" name="Picture 23"/>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138693" y="4092144"/>
              <a:ext cx="1453116" cy="1687033"/>
            </a:xfrm>
            <a:prstGeom prst="rect">
              <a:avLst/>
            </a:prstGeom>
          </p:spPr>
        </p:pic>
        <p:sp>
          <p:nvSpPr>
            <p:cNvPr id="25" name="Rectangle 24"/>
            <p:cNvSpPr/>
            <p:nvPr/>
          </p:nvSpPr>
          <p:spPr>
            <a:xfrm>
              <a:off x="1177402" y="2115573"/>
              <a:ext cx="1375698" cy="261610"/>
            </a:xfrm>
            <a:prstGeom prst="rect">
              <a:avLst/>
            </a:prstGeom>
            <a:solidFill>
              <a:srgbClr val="3C57AA"/>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Arial" panose="020B0604020202020204" pitchFamily="34" charset="0"/>
                </a:rPr>
                <a:t>PLASTICS ARE:</a:t>
              </a:r>
              <a:endPar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pic>
        <p:nvPicPr>
          <p:cNvPr id="26" name="Picture 2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230524" y="1761821"/>
            <a:ext cx="2295718" cy="1277140"/>
          </a:xfrm>
          <a:prstGeom prst="rect">
            <a:avLst/>
          </a:prstGeom>
        </p:spPr>
      </p:pic>
      <p:pic>
        <p:nvPicPr>
          <p:cNvPr id="27" name="Picture 26"/>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381352" y="3333448"/>
            <a:ext cx="1994062" cy="1120435"/>
          </a:xfrm>
          <a:prstGeom prst="rect">
            <a:avLst/>
          </a:prstGeom>
        </p:spPr>
      </p:pic>
      <p:pic>
        <p:nvPicPr>
          <p:cNvPr id="49" name="Picture 48"/>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578545" y="4748369"/>
            <a:ext cx="1599677" cy="1208489"/>
          </a:xfrm>
          <a:prstGeom prst="rect">
            <a:avLst/>
          </a:prstGeom>
        </p:spPr>
      </p:pic>
    </p:spTree>
    <p:extLst>
      <p:ext uri="{BB962C8B-B14F-4D97-AF65-F5344CB8AC3E}">
        <p14:creationId xmlns:p14="http://schemas.microsoft.com/office/powerpoint/2010/main" val="16464651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9B14ED-F463-374C-B146-7A92E3C3FE87}"/>
              </a:ext>
            </a:extLst>
          </p:cNvPr>
          <p:cNvSpPr>
            <a:spLocks noGrp="1"/>
          </p:cNvSpPr>
          <p:nvPr>
            <p:ph type="title"/>
          </p:nvPr>
        </p:nvSpPr>
        <p:spPr/>
        <p:txBody>
          <a:bodyPr/>
          <a:lstStyle/>
          <a:p>
            <a:r>
              <a:rPr lang="en-US" sz="3200" dirty="0">
                <a:solidFill>
                  <a:schemeClr val="tx1">
                    <a:lumMod val="60000"/>
                    <a:lumOff val="40000"/>
                  </a:schemeClr>
                </a:solidFill>
              </a:rPr>
              <a:t>Avient: Who We Are</a:t>
            </a:r>
          </a:p>
        </p:txBody>
      </p:sp>
      <p:pic>
        <p:nvPicPr>
          <p:cNvPr id="10" name="Content Placeholder 23">
            <a:extLst>
              <a:ext uri="{FF2B5EF4-FFF2-40B4-BE49-F238E27FC236}">
                <a16:creationId xmlns:a16="http://schemas.microsoft.com/office/drawing/2014/main" id="{F25C301B-DD2E-444C-9006-263E8EB8757D}"/>
              </a:ext>
            </a:extLst>
          </p:cNvPr>
          <p:cNvPicPr>
            <a:picLocks noChangeAspect="1"/>
          </p:cNvPicPr>
          <p:nvPr/>
        </p:nvPicPr>
        <p:blipFill>
          <a:blip r:embed="rId7"/>
          <a:stretch>
            <a:fillRect/>
          </a:stretch>
        </p:blipFill>
        <p:spPr>
          <a:xfrm>
            <a:off x="6666766" y="2007151"/>
            <a:ext cx="5108143" cy="3299860"/>
          </a:xfrm>
          <a:prstGeom prst="rect">
            <a:avLst/>
          </a:prstGeom>
        </p:spPr>
      </p:pic>
      <p:sp>
        <p:nvSpPr>
          <p:cNvPr id="17" name="Oval 16">
            <a:extLst>
              <a:ext uri="{FF2B5EF4-FFF2-40B4-BE49-F238E27FC236}">
                <a16:creationId xmlns:a16="http://schemas.microsoft.com/office/drawing/2014/main" id="{3F160FBE-7194-6540-98B6-F6AEEE5EB829}"/>
              </a:ext>
            </a:extLst>
          </p:cNvPr>
          <p:cNvSpPr>
            <a:spLocks noChangeAspect="1"/>
          </p:cNvSpPr>
          <p:nvPr>
            <p:custDataLst>
              <p:tags r:id="rId1"/>
            </p:custDataLst>
          </p:nvPr>
        </p:nvSpPr>
        <p:spPr>
          <a:xfrm>
            <a:off x="9353278" y="3113322"/>
            <a:ext cx="386622" cy="390819"/>
          </a:xfrm>
          <a:prstGeom prst="ellipse">
            <a:avLst/>
          </a:prstGeom>
          <a:solidFill>
            <a:schemeClr val="accent5"/>
          </a:solidFill>
          <a:ln w="12700" cap="flat" cmpd="sng" algn="ctr">
            <a:noFill/>
            <a:prstDash val="solid"/>
            <a:miter lim="800000"/>
          </a:ln>
          <a:effectLst/>
        </p:spPr>
        <p:txBody>
          <a:bodyPr wrap="square" lIns="0" tIns="0" rIns="0" b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Arial Black" panose="020B0A04020102020204" pitchFamily="34" charset="0"/>
                <a:ea typeface="+mn-ea"/>
                <a:cs typeface="+mn-cs"/>
              </a:rPr>
              <a:t>40</a:t>
            </a:r>
          </a:p>
        </p:txBody>
      </p:sp>
      <p:sp>
        <p:nvSpPr>
          <p:cNvPr id="18" name="Oval 17">
            <a:extLst>
              <a:ext uri="{FF2B5EF4-FFF2-40B4-BE49-F238E27FC236}">
                <a16:creationId xmlns:a16="http://schemas.microsoft.com/office/drawing/2014/main" id="{1774BE9E-71FC-2741-9EBB-9E2208B05C57}"/>
              </a:ext>
            </a:extLst>
          </p:cNvPr>
          <p:cNvSpPr>
            <a:spLocks noChangeAspect="1"/>
          </p:cNvSpPr>
          <p:nvPr>
            <p:custDataLst>
              <p:tags r:id="rId2"/>
            </p:custDataLst>
          </p:nvPr>
        </p:nvSpPr>
        <p:spPr>
          <a:xfrm>
            <a:off x="10371891" y="3308731"/>
            <a:ext cx="393388" cy="390819"/>
          </a:xfrm>
          <a:prstGeom prst="ellipse">
            <a:avLst/>
          </a:prstGeom>
          <a:solidFill>
            <a:srgbClr val="FF9933"/>
          </a:solidFill>
          <a:ln w="12700" cap="flat" cmpd="sng" algn="ctr">
            <a:noFill/>
            <a:prstDash val="solid"/>
            <a:miter lim="800000"/>
          </a:ln>
          <a:effectLst/>
        </p:spPr>
        <p:txBody>
          <a:bodyPr wrap="square" lIns="0" tIns="0" rIns="0" b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Arial Black" panose="020B0A04020102020204" pitchFamily="34" charset="0"/>
                <a:ea typeface="+mn-ea"/>
                <a:cs typeface="+mn-cs"/>
              </a:rPr>
              <a:t>23</a:t>
            </a:r>
          </a:p>
        </p:txBody>
      </p:sp>
      <p:sp>
        <p:nvSpPr>
          <p:cNvPr id="19" name="Oval 18">
            <a:extLst>
              <a:ext uri="{FF2B5EF4-FFF2-40B4-BE49-F238E27FC236}">
                <a16:creationId xmlns:a16="http://schemas.microsoft.com/office/drawing/2014/main" id="{11494BAF-0354-E043-B1F7-94D7FC3CAA0C}"/>
              </a:ext>
            </a:extLst>
          </p:cNvPr>
          <p:cNvSpPr>
            <a:spLocks noChangeAspect="1"/>
          </p:cNvSpPr>
          <p:nvPr>
            <p:custDataLst>
              <p:tags r:id="rId3"/>
            </p:custDataLst>
          </p:nvPr>
        </p:nvSpPr>
        <p:spPr>
          <a:xfrm>
            <a:off x="8028947" y="4040241"/>
            <a:ext cx="394076" cy="390819"/>
          </a:xfrm>
          <a:prstGeom prst="ellipse">
            <a:avLst/>
          </a:prstGeom>
          <a:solidFill>
            <a:schemeClr val="accent3"/>
          </a:solidFill>
          <a:ln w="12700" cap="flat" cmpd="sng" algn="ctr">
            <a:noFill/>
            <a:prstDash val="solid"/>
            <a:miter lim="800000"/>
          </a:ln>
          <a:effectLst/>
        </p:spPr>
        <p:txBody>
          <a:bodyPr wrap="square" lIns="0" tIns="0" rIns="0" b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Arial Black" panose="020B0A04020102020204" pitchFamily="34" charset="0"/>
                <a:ea typeface="+mn-ea"/>
                <a:cs typeface="+mn-cs"/>
              </a:rPr>
              <a:t>9</a:t>
            </a:r>
          </a:p>
        </p:txBody>
      </p:sp>
      <p:sp>
        <p:nvSpPr>
          <p:cNvPr id="20" name="Oval 19">
            <a:extLst>
              <a:ext uri="{FF2B5EF4-FFF2-40B4-BE49-F238E27FC236}">
                <a16:creationId xmlns:a16="http://schemas.microsoft.com/office/drawing/2014/main" id="{949C92D8-D6E1-9E42-9BB2-600D0502BC34}"/>
              </a:ext>
            </a:extLst>
          </p:cNvPr>
          <p:cNvSpPr>
            <a:spLocks noChangeAspect="1"/>
          </p:cNvSpPr>
          <p:nvPr>
            <p:custDataLst>
              <p:tags r:id="rId4"/>
            </p:custDataLst>
          </p:nvPr>
        </p:nvSpPr>
        <p:spPr>
          <a:xfrm>
            <a:off x="7318720" y="3067660"/>
            <a:ext cx="390819" cy="390819"/>
          </a:xfrm>
          <a:prstGeom prst="ellipse">
            <a:avLst/>
          </a:prstGeom>
          <a:solidFill>
            <a:srgbClr val="385495"/>
          </a:solidFill>
          <a:ln w="12700" cap="flat" cmpd="sng" algn="ctr">
            <a:noFill/>
            <a:prstDash val="solid"/>
            <a:miter lim="800000"/>
          </a:ln>
          <a:effectLst/>
        </p:spPr>
        <p:txBody>
          <a:bodyPr wrap="square" lIns="0" tIns="0" rIns="0" b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Arial Black" panose="020B0A04020102020204" pitchFamily="34" charset="0"/>
                <a:ea typeface="+mn-ea"/>
                <a:cs typeface="+mn-cs"/>
              </a:rPr>
              <a:t>36</a:t>
            </a:r>
          </a:p>
        </p:txBody>
      </p:sp>
      <p:sp>
        <p:nvSpPr>
          <p:cNvPr id="2" name="TextBox 1">
            <a:extLst>
              <a:ext uri="{FF2B5EF4-FFF2-40B4-BE49-F238E27FC236}">
                <a16:creationId xmlns:a16="http://schemas.microsoft.com/office/drawing/2014/main" id="{8BA0045A-678E-554D-A385-608619EFCED1}"/>
              </a:ext>
            </a:extLst>
          </p:cNvPr>
          <p:cNvSpPr txBox="1"/>
          <p:nvPr/>
        </p:nvSpPr>
        <p:spPr>
          <a:xfrm>
            <a:off x="8010922" y="5107003"/>
            <a:ext cx="3853017" cy="700736"/>
          </a:xfrm>
          <a:prstGeom prst="rect">
            <a:avLst/>
          </a:prstGeom>
          <a:noFill/>
        </p:spPr>
        <p:txBody>
          <a:bodyPr wrap="square" numCol="2" rtlCol="0">
            <a:noAutofit/>
          </a:bodyPr>
          <a:lstStyle/>
          <a:p>
            <a:pPr marL="91440" marR="0" lvl="0" indent="-9144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545859"/>
                </a:solidFill>
                <a:effectLst/>
                <a:uLnTx/>
                <a:uFillTx/>
                <a:latin typeface="Arial" panose="020B0604020202020204"/>
                <a:ea typeface="+mn-ea"/>
                <a:cs typeface="+mn-cs"/>
              </a:rPr>
              <a:t>U.S. and Canada</a:t>
            </a:r>
          </a:p>
          <a:p>
            <a:pPr marL="91440" marR="0" lvl="0" indent="-9144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545859"/>
                </a:solidFill>
                <a:effectLst/>
                <a:uLnTx/>
                <a:uFillTx/>
                <a:latin typeface="Arial" panose="020B0604020202020204"/>
                <a:ea typeface="+mn-ea"/>
                <a:cs typeface="+mn-cs"/>
              </a:rPr>
              <a:t>Latin America</a:t>
            </a:r>
          </a:p>
          <a:p>
            <a:pPr marL="91440" marR="0" lvl="0" indent="-91440" algn="l" defTabSz="914400" rtl="0" eaLnBrk="1" fontAlgn="auto" latinLnBrk="0" hangingPunct="1">
              <a:lnSpc>
                <a:spcPct val="100000"/>
              </a:lnSpc>
              <a:spcBef>
                <a:spcPts val="0"/>
              </a:spcBef>
              <a:spcAft>
                <a:spcPts val="600"/>
              </a:spcAft>
              <a:buClrTx/>
              <a:buSzTx/>
              <a:buFontTx/>
              <a:buNone/>
              <a:tabLst/>
              <a:defRPr/>
            </a:pPr>
            <a:endParaRPr kumimoji="0" lang="en-US" sz="1050" b="0" i="0" u="none" strike="noStrike" kern="1200" cap="none" spc="0" normalizeH="0" baseline="0" noProof="0" dirty="0">
              <a:ln>
                <a:noFill/>
              </a:ln>
              <a:solidFill>
                <a:srgbClr val="545859"/>
              </a:solidFill>
              <a:effectLst/>
              <a:uLnTx/>
              <a:uFillTx/>
              <a:latin typeface="Arial" panose="020B0604020202020204"/>
              <a:ea typeface="+mn-ea"/>
              <a:cs typeface="+mn-cs"/>
            </a:endParaRPr>
          </a:p>
          <a:p>
            <a:pPr marL="91440" marR="0" lvl="0" indent="-9144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545859"/>
                </a:solidFill>
                <a:effectLst/>
                <a:uLnTx/>
                <a:uFillTx/>
                <a:latin typeface="Arial" panose="020B0604020202020204"/>
                <a:ea typeface="+mn-ea"/>
                <a:cs typeface="+mn-cs"/>
              </a:rPr>
              <a:t>Europe, Middle East &amp; Africa</a:t>
            </a:r>
          </a:p>
          <a:p>
            <a:pPr marL="91440" marR="0" lvl="0" indent="-9144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545859"/>
                </a:solidFill>
                <a:effectLst/>
                <a:uLnTx/>
                <a:uFillTx/>
                <a:latin typeface="Arial" panose="020B0604020202020204"/>
                <a:ea typeface="+mn-ea"/>
                <a:cs typeface="+mn-cs"/>
              </a:rPr>
              <a:t>Asia</a:t>
            </a:r>
          </a:p>
        </p:txBody>
      </p:sp>
      <p:sp>
        <p:nvSpPr>
          <p:cNvPr id="13" name="Oval 12">
            <a:extLst>
              <a:ext uri="{FF2B5EF4-FFF2-40B4-BE49-F238E27FC236}">
                <a16:creationId xmlns:a16="http://schemas.microsoft.com/office/drawing/2014/main" id="{DEAC99DC-9634-7041-9BBF-DBE56C0AD02D}"/>
              </a:ext>
            </a:extLst>
          </p:cNvPr>
          <p:cNvSpPr/>
          <p:nvPr/>
        </p:nvSpPr>
        <p:spPr>
          <a:xfrm>
            <a:off x="7909560" y="5079109"/>
            <a:ext cx="247996" cy="242317"/>
          </a:xfrm>
          <a:prstGeom prst="ellipse">
            <a:avLst/>
          </a:prstGeom>
          <a:solidFill>
            <a:srgbClr val="385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1" name="Oval 20">
            <a:extLst>
              <a:ext uri="{FF2B5EF4-FFF2-40B4-BE49-F238E27FC236}">
                <a16:creationId xmlns:a16="http://schemas.microsoft.com/office/drawing/2014/main" id="{7492880B-AD52-1B42-B2E5-B84A2A1797DE}"/>
              </a:ext>
            </a:extLst>
          </p:cNvPr>
          <p:cNvSpPr/>
          <p:nvPr/>
        </p:nvSpPr>
        <p:spPr>
          <a:xfrm>
            <a:off x="7909560" y="5333911"/>
            <a:ext cx="247996" cy="24231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2" name="Oval 21">
            <a:extLst>
              <a:ext uri="{FF2B5EF4-FFF2-40B4-BE49-F238E27FC236}">
                <a16:creationId xmlns:a16="http://schemas.microsoft.com/office/drawing/2014/main" id="{8FED30EF-ED1F-D44F-B517-C2B9409E4AF1}"/>
              </a:ext>
            </a:extLst>
          </p:cNvPr>
          <p:cNvSpPr/>
          <p:nvPr/>
        </p:nvSpPr>
        <p:spPr>
          <a:xfrm>
            <a:off x="9739900" y="5084064"/>
            <a:ext cx="247996" cy="24231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3" name="Oval 22">
            <a:extLst>
              <a:ext uri="{FF2B5EF4-FFF2-40B4-BE49-F238E27FC236}">
                <a16:creationId xmlns:a16="http://schemas.microsoft.com/office/drawing/2014/main" id="{E7940E69-4F1D-8A41-A942-6076DEEB4F81}"/>
              </a:ext>
            </a:extLst>
          </p:cNvPr>
          <p:cNvSpPr/>
          <p:nvPr/>
        </p:nvSpPr>
        <p:spPr>
          <a:xfrm>
            <a:off x="9739900" y="5331518"/>
            <a:ext cx="247996" cy="242317"/>
          </a:xfrm>
          <a:prstGeom prst="ellipse">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4" name="TextBox 23">
            <a:extLst>
              <a:ext uri="{FF2B5EF4-FFF2-40B4-BE49-F238E27FC236}">
                <a16:creationId xmlns:a16="http://schemas.microsoft.com/office/drawing/2014/main" id="{E45977C3-2520-BB4F-A2D9-1FC208DB0A93}"/>
              </a:ext>
            </a:extLst>
          </p:cNvPr>
          <p:cNvSpPr txBox="1"/>
          <p:nvPr/>
        </p:nvSpPr>
        <p:spPr>
          <a:xfrm>
            <a:off x="9695329" y="-1021319"/>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859"/>
              </a:solidFill>
              <a:effectLst/>
              <a:uLnTx/>
              <a:uFillTx/>
              <a:latin typeface="Arial" panose="020B0604020202020204"/>
              <a:ea typeface="+mn-ea"/>
              <a:cs typeface="+mn-cs"/>
            </a:endParaRPr>
          </a:p>
        </p:txBody>
      </p:sp>
      <p:sp>
        <p:nvSpPr>
          <p:cNvPr id="6" name="5-Point Star 5"/>
          <p:cNvSpPr/>
          <p:nvPr/>
        </p:nvSpPr>
        <p:spPr>
          <a:xfrm>
            <a:off x="7809464" y="3263069"/>
            <a:ext cx="182880" cy="18288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 name="TextBox 10"/>
          <p:cNvSpPr txBox="1"/>
          <p:nvPr/>
        </p:nvSpPr>
        <p:spPr>
          <a:xfrm>
            <a:off x="6796727" y="1003488"/>
            <a:ext cx="485480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85494"/>
                </a:solidFill>
                <a:effectLst/>
                <a:uLnTx/>
                <a:uFillTx/>
                <a:latin typeface="Arial" panose="020B0604020202020204"/>
                <a:ea typeface="+mn-ea"/>
                <a:cs typeface="+mn-cs"/>
              </a:rPr>
              <a:t>Headquartered in Avon Lake, OH </a:t>
            </a:r>
            <a:r>
              <a:rPr kumimoji="0" lang="en-US" sz="1400" b="1" i="1" u="none" strike="noStrike" kern="1200" cap="none" spc="0" normalizeH="0" baseline="0" noProof="0" dirty="0">
                <a:ln>
                  <a:noFill/>
                </a:ln>
                <a:solidFill>
                  <a:srgbClr val="385494"/>
                </a:solidFill>
                <a:effectLst/>
                <a:uLnTx/>
                <a:uFillTx/>
                <a:latin typeface="Arial" panose="020B0604020202020204"/>
                <a:ea typeface="+mn-ea"/>
                <a:cs typeface="+mn-cs"/>
              </a:rPr>
              <a:t>(Cleveland)</a:t>
            </a:r>
            <a:r>
              <a:rPr kumimoji="0" lang="en-US" sz="1800" b="1" i="0" u="none" strike="noStrike" kern="1200" cap="none" spc="0" normalizeH="0" baseline="0" noProof="0" dirty="0">
                <a:ln>
                  <a:noFill/>
                </a:ln>
                <a:solidFill>
                  <a:srgbClr val="385494"/>
                </a:solidFill>
                <a:effectLst/>
                <a:uLnTx/>
                <a:uFillTx/>
                <a:latin typeface="Arial" panose="020B06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85494"/>
                </a:solidFill>
                <a:effectLst/>
                <a:uLnTx/>
                <a:uFillTx/>
                <a:latin typeface="Arial" panose="020B0604020202020204"/>
                <a:ea typeface="+mn-ea"/>
                <a:cs typeface="+mn-cs"/>
              </a:rPr>
              <a:t>100+ manufacturing plants</a:t>
            </a:r>
          </a:p>
        </p:txBody>
      </p:sp>
      <p:graphicFrame>
        <p:nvGraphicFramePr>
          <p:cNvPr id="33" name="Table 32"/>
          <p:cNvGraphicFramePr>
            <a:graphicFrameLocks noGrp="1"/>
          </p:cNvGraphicFramePr>
          <p:nvPr>
            <p:extLst>
              <p:ext uri="{D42A27DB-BD31-4B8C-83A1-F6EECF244321}">
                <p14:modId xmlns:p14="http://schemas.microsoft.com/office/powerpoint/2010/main" val="2358817983"/>
              </p:ext>
            </p:extLst>
          </p:nvPr>
        </p:nvGraphicFramePr>
        <p:xfrm>
          <a:off x="690114" y="1227894"/>
          <a:ext cx="5742146" cy="1483360"/>
        </p:xfrm>
        <a:graphic>
          <a:graphicData uri="http://schemas.openxmlformats.org/drawingml/2006/table">
            <a:tbl>
              <a:tblPr firstRow="1" bandRow="1">
                <a:tableStyleId>{B301B821-A1FF-4177-AEE7-76D212191A09}</a:tableStyleId>
              </a:tblPr>
              <a:tblGrid>
                <a:gridCol w="2404001">
                  <a:extLst>
                    <a:ext uri="{9D8B030D-6E8A-4147-A177-3AD203B41FA5}">
                      <a16:colId xmlns:a16="http://schemas.microsoft.com/office/drawing/2014/main" val="1560564319"/>
                    </a:ext>
                  </a:extLst>
                </a:gridCol>
                <a:gridCol w="3338145">
                  <a:extLst>
                    <a:ext uri="{9D8B030D-6E8A-4147-A177-3AD203B41FA5}">
                      <a16:colId xmlns:a16="http://schemas.microsoft.com/office/drawing/2014/main" val="2252817550"/>
                    </a:ext>
                  </a:extLst>
                </a:gridCol>
              </a:tblGrid>
              <a:tr h="370840">
                <a:tc gridSpan="2">
                  <a:txBody>
                    <a:bodyPr/>
                    <a:lstStyle/>
                    <a:p>
                      <a:pPr algn="ctr"/>
                      <a:r>
                        <a:rPr lang="en-US" sz="1600" dirty="0"/>
                        <a:t>Key Financial Data</a:t>
                      </a:r>
                      <a:endParaRPr lang="en-US" sz="1400" baseline="500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tc hMerge="1">
                  <a:txBody>
                    <a:bodyPr/>
                    <a:lstStyle/>
                    <a:p>
                      <a:endParaRPr lang="en-US" dirty="0"/>
                    </a:p>
                  </a:txBody>
                  <a:tcPr/>
                </a:tc>
                <a:extLst>
                  <a:ext uri="{0D108BD9-81ED-4DB2-BD59-A6C34878D82A}">
                    <a16:rowId xmlns:a16="http://schemas.microsoft.com/office/drawing/2014/main" val="1963664195"/>
                  </a:ext>
                </a:extLst>
              </a:tr>
              <a:tr h="370840">
                <a:tc>
                  <a:txBody>
                    <a:bodyPr/>
                    <a:lstStyle/>
                    <a:p>
                      <a:pPr algn="l"/>
                      <a:r>
                        <a:rPr lang="en-US" sz="1600" dirty="0"/>
                        <a:t>  2022 Sales</a:t>
                      </a:r>
                      <a:endParaRPr lang="en-US" sz="1600" baseline="80000" dirty="0"/>
                    </a:p>
                  </a:txBody>
                  <a:tcPr marL="45720" marR="45720">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a:tabLst>
                          <a:tab pos="571500" algn="l"/>
                        </a:tabLst>
                      </a:pPr>
                      <a:r>
                        <a:rPr lang="en-US" sz="1600" dirty="0"/>
                        <a:t>  $3.6 billion</a:t>
                      </a:r>
                    </a:p>
                  </a:txBody>
                  <a:tcPr marL="0" marR="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96494368"/>
                  </a:ext>
                </a:extLst>
              </a:tr>
              <a:tr h="370840">
                <a:tc>
                  <a:txBody>
                    <a:bodyPr/>
                    <a:lstStyle/>
                    <a:p>
                      <a:pPr algn="l"/>
                      <a:r>
                        <a:rPr lang="en-US" sz="1600" dirty="0"/>
                        <a:t>  2022</a:t>
                      </a:r>
                      <a:r>
                        <a:rPr lang="en-US" sz="1600" baseline="0" dirty="0"/>
                        <a:t> </a:t>
                      </a:r>
                      <a:r>
                        <a:rPr lang="en-US" sz="1600" dirty="0"/>
                        <a:t>EBITDA</a:t>
                      </a:r>
                      <a:endParaRPr lang="en-US" sz="1200" kern="1200" baseline="80000" dirty="0">
                        <a:solidFill>
                          <a:schemeClr val="dk1"/>
                        </a:solidFill>
                        <a:latin typeface="+mn-lt"/>
                        <a:ea typeface="+mn-ea"/>
                        <a:cs typeface="+mn-cs"/>
                      </a:endParaRPr>
                    </a:p>
                  </a:txBody>
                  <a:tcPr marL="45720" marR="45720">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a:tabLst>
                          <a:tab pos="571500" algn="l"/>
                        </a:tabLst>
                      </a:pPr>
                      <a:r>
                        <a:rPr lang="en-US" sz="1600" dirty="0"/>
                        <a:t>  $592 million</a:t>
                      </a:r>
                      <a:endParaRPr lang="en-US" sz="1600" baseline="30000" dirty="0"/>
                    </a:p>
                  </a:txBody>
                  <a:tcPr marL="0" marR="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89323578"/>
                  </a:ext>
                </a:extLst>
              </a:tr>
              <a:tr h="370840">
                <a:tc>
                  <a:txBody>
                    <a:bodyPr/>
                    <a:lstStyle/>
                    <a:p>
                      <a:pPr algn="l"/>
                      <a:r>
                        <a:rPr lang="en-US" sz="1600" dirty="0"/>
                        <a:t>  2022</a:t>
                      </a:r>
                      <a:r>
                        <a:rPr lang="en-US" sz="1600" baseline="0" dirty="0"/>
                        <a:t> </a:t>
                      </a:r>
                      <a:r>
                        <a:rPr lang="en-US" sz="1600" dirty="0"/>
                        <a:t>EPS</a:t>
                      </a:r>
                      <a:endParaRPr lang="en-US" sz="1200" kern="1200" baseline="80000" dirty="0">
                        <a:solidFill>
                          <a:schemeClr val="dk1"/>
                        </a:solidFill>
                        <a:latin typeface="+mn-lt"/>
                        <a:ea typeface="+mn-ea"/>
                        <a:cs typeface="+mn-cs"/>
                      </a:endParaRPr>
                    </a:p>
                  </a:txBody>
                  <a:tcPr marL="45720" marR="45720">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a:tabLst>
                          <a:tab pos="571500" algn="l"/>
                        </a:tabLst>
                      </a:pPr>
                      <a:r>
                        <a:rPr lang="en-US" sz="1600" dirty="0"/>
                        <a:t>  $3.04</a:t>
                      </a:r>
                      <a:endParaRPr lang="en-US" sz="1600" baseline="30000" dirty="0"/>
                    </a:p>
                  </a:txBody>
                  <a:tcPr marL="0" marR="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89112757"/>
                  </a:ext>
                </a:extLst>
              </a:tr>
            </a:tbl>
          </a:graphicData>
        </a:graphic>
      </p:graphicFrame>
      <p:pic>
        <p:nvPicPr>
          <p:cNvPr id="7" name="Picture 6"/>
          <p:cNvPicPr>
            <a:picLocks noChangeAspect="1"/>
          </p:cNvPicPr>
          <p:nvPr/>
        </p:nvPicPr>
        <p:blipFill>
          <a:blip r:embed="rId8"/>
          <a:stretch>
            <a:fillRect/>
          </a:stretch>
        </p:blipFill>
        <p:spPr>
          <a:xfrm>
            <a:off x="636868" y="3623507"/>
            <a:ext cx="2937605" cy="1175042"/>
          </a:xfrm>
          <a:prstGeom prst="rect">
            <a:avLst/>
          </a:prstGeom>
        </p:spPr>
      </p:pic>
      <p:sp>
        <p:nvSpPr>
          <p:cNvPr id="31" name="TextBox 30">
            <a:extLst>
              <a:ext uri="{FF2B5EF4-FFF2-40B4-BE49-F238E27FC236}">
                <a16:creationId xmlns:a16="http://schemas.microsoft.com/office/drawing/2014/main" id="{EB07AD24-D674-114E-96A5-878886874F95}"/>
              </a:ext>
            </a:extLst>
          </p:cNvPr>
          <p:cNvSpPr txBox="1"/>
          <p:nvPr/>
        </p:nvSpPr>
        <p:spPr>
          <a:xfrm>
            <a:off x="3480965" y="3758596"/>
            <a:ext cx="318580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87CA3E"/>
                </a:solidFill>
                <a:effectLst/>
                <a:uLnTx/>
                <a:uFillTx/>
                <a:latin typeface="Arial Black" panose="020B0A04020102020204" pitchFamily="34" charset="0"/>
                <a:ea typeface="+mn-ea"/>
                <a:cs typeface="Arial" panose="020B0604020202020204" pitchFamily="34" charset="0"/>
              </a:rPr>
              <a:t>35,000+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87CA3E"/>
                </a:solidFill>
                <a:effectLst/>
                <a:uLnTx/>
                <a:uFillTx/>
                <a:latin typeface="Arial Black" panose="020B0A04020102020204" pitchFamily="34" charset="0"/>
                <a:ea typeface="+mn-ea"/>
                <a:cs typeface="Arial" panose="020B0604020202020204" pitchFamily="34" charset="0"/>
              </a:rPr>
              <a:t>SOLUTIONS</a:t>
            </a:r>
          </a:p>
        </p:txBody>
      </p:sp>
      <p:sp>
        <p:nvSpPr>
          <p:cNvPr id="26" name="TextBox 25">
            <a:extLst>
              <a:ext uri="{FF2B5EF4-FFF2-40B4-BE49-F238E27FC236}">
                <a16:creationId xmlns:a16="http://schemas.microsoft.com/office/drawing/2014/main" id="{EB07AD24-D674-114E-96A5-878886874F95}"/>
              </a:ext>
            </a:extLst>
          </p:cNvPr>
          <p:cNvSpPr txBox="1"/>
          <p:nvPr/>
        </p:nvSpPr>
        <p:spPr>
          <a:xfrm>
            <a:off x="2040464" y="4975622"/>
            <a:ext cx="318580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87CA3E"/>
                </a:solidFill>
                <a:effectLst/>
                <a:uLnTx/>
                <a:uFillTx/>
                <a:latin typeface="Arial Black" panose="020B0A04020102020204" pitchFamily="34" charset="0"/>
                <a:ea typeface="+mn-ea"/>
                <a:cs typeface="Arial" panose="020B0604020202020204" pitchFamily="34" charset="0"/>
              </a:rPr>
              <a:t>9,300+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87CA3E"/>
                </a:solidFill>
                <a:latin typeface="Arial Black" panose="020B0A04020102020204" pitchFamily="34" charset="0"/>
                <a:cs typeface="Arial" panose="020B0604020202020204" pitchFamily="34" charset="0"/>
              </a:rPr>
              <a:t>ASSOCIATES</a:t>
            </a:r>
            <a:endParaRPr kumimoji="0" lang="en-US" sz="1600" b="1" i="0" u="none" strike="noStrike" kern="1200" cap="none" spc="0" normalizeH="0" baseline="0" noProof="0" dirty="0">
              <a:ln>
                <a:noFill/>
              </a:ln>
              <a:solidFill>
                <a:srgbClr val="87CA3E"/>
              </a:solidFill>
              <a:effectLst/>
              <a:uLnTx/>
              <a:uFillTx/>
              <a:latin typeface="Arial Black" panose="020B0A04020102020204" pitchFamily="34" charset="0"/>
              <a:ea typeface="+mn-ea"/>
              <a:cs typeface="Arial" panose="020B0604020202020204" pitchFamily="34" charset="0"/>
            </a:endParaRPr>
          </a:p>
        </p:txBody>
      </p:sp>
      <p:sp>
        <p:nvSpPr>
          <p:cNvPr id="27" name="Footer Placeholder 4">
            <a:extLst>
              <a:ext uri="{FF2B5EF4-FFF2-40B4-BE49-F238E27FC236}">
                <a16:creationId xmlns:a16="http://schemas.microsoft.com/office/drawing/2014/main" id="{C2461AF7-A5BE-1043-86E0-61F1BBF745E0}"/>
              </a:ext>
            </a:extLst>
          </p:cNvPr>
          <p:cNvSpPr>
            <a:spLocks noGrp="1"/>
          </p:cNvSpPr>
          <p:nvPr>
            <p:ph type="ftr" sz="quarter" idx="14"/>
          </p:nvPr>
        </p:nvSpPr>
        <p:spPr>
          <a:xfrm>
            <a:off x="216030" y="6311900"/>
            <a:ext cx="1589621" cy="35784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898D8D"/>
                </a:solidFill>
                <a:effectLst/>
                <a:uLnTx/>
                <a:uFillTx/>
                <a:latin typeface="Arial" panose="020B0604020202020204" pitchFamily="34" charset="0"/>
                <a:ea typeface="+mn-ea"/>
                <a:cs typeface="Arial" panose="020B0604020202020204" pitchFamily="34" charset="0"/>
              </a:rPr>
              <a:t>Avient Corporation</a:t>
            </a:r>
          </a:p>
        </p:txBody>
      </p:sp>
      <p:sp>
        <p:nvSpPr>
          <p:cNvPr id="28" name="Slide Number Placeholder 5">
            <a:extLst>
              <a:ext uri="{FF2B5EF4-FFF2-40B4-BE49-F238E27FC236}">
                <a16:creationId xmlns:a16="http://schemas.microsoft.com/office/drawing/2014/main" id="{EBF69B31-F641-5A4A-B0E6-D7E3699DA5C1}"/>
              </a:ext>
            </a:extLst>
          </p:cNvPr>
          <p:cNvSpPr>
            <a:spLocks noGrp="1"/>
          </p:cNvSpPr>
          <p:nvPr>
            <p:ph type="sldNum" sz="quarter" idx="15"/>
          </p:nvPr>
        </p:nvSpPr>
        <p:spPr>
          <a:xfrm>
            <a:off x="1805651" y="6315597"/>
            <a:ext cx="829235" cy="35784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C18F02-C0F7-464F-8F74-D259916D3F8D}" type="slidenum">
              <a:rPr kumimoji="0" lang="en-US" sz="1200" b="1" i="0" u="none" strike="noStrike" kern="1200" cap="none" spc="0" normalizeH="0" baseline="0" noProof="0" smtClean="0">
                <a:ln>
                  <a:noFill/>
                </a:ln>
                <a:solidFill>
                  <a:srgbClr val="898D8D"/>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200" b="1" i="0" u="none" strike="noStrike" kern="1200" cap="none" spc="0" normalizeH="0" baseline="0" noProof="0" dirty="0">
              <a:ln>
                <a:noFill/>
              </a:ln>
              <a:solidFill>
                <a:srgbClr val="898D8D"/>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995856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r="25995" b="24390"/>
          <a:stretch/>
        </p:blipFill>
        <p:spPr>
          <a:xfrm>
            <a:off x="6382142" y="2095536"/>
            <a:ext cx="4267929" cy="2907884"/>
          </a:xfrm>
          <a:prstGeom prst="rect">
            <a:avLst/>
          </a:prstGeom>
        </p:spPr>
      </p:pic>
      <p:sp>
        <p:nvSpPr>
          <p:cNvPr id="3" name="Title 2"/>
          <p:cNvSpPr>
            <a:spLocks noGrp="1"/>
          </p:cNvSpPr>
          <p:nvPr>
            <p:ph type="title"/>
          </p:nvPr>
        </p:nvSpPr>
        <p:spPr>
          <a:xfrm>
            <a:off x="327439" y="0"/>
            <a:ext cx="11160191" cy="1054119"/>
          </a:xfrm>
        </p:spPr>
        <p:txBody>
          <a:bodyPr/>
          <a:lstStyle/>
          <a:p>
            <a:r>
              <a:rPr lang="en-US" dirty="0">
                <a:solidFill>
                  <a:schemeClr val="tx1">
                    <a:lumMod val="65000"/>
                    <a:lumOff val="35000"/>
                  </a:schemeClr>
                </a:solidFill>
              </a:rPr>
              <a:t>Lightweighting</a:t>
            </a:r>
            <a:br>
              <a:rPr lang="en-US" dirty="0">
                <a:solidFill>
                  <a:schemeClr val="tx1">
                    <a:lumMod val="65000"/>
                    <a:lumOff val="35000"/>
                  </a:schemeClr>
                </a:solidFill>
              </a:rPr>
            </a:br>
            <a:r>
              <a:rPr lang="en-US" dirty="0">
                <a:solidFill>
                  <a:schemeClr val="tx1">
                    <a:lumMod val="65000"/>
                    <a:lumOff val="35000"/>
                  </a:schemeClr>
                </a:solidFill>
              </a:rPr>
              <a:t>Commercial trucks</a:t>
            </a:r>
          </a:p>
        </p:txBody>
      </p:sp>
      <p:sp>
        <p:nvSpPr>
          <p:cNvPr id="4" name="Text Placeholder 3"/>
          <p:cNvSpPr>
            <a:spLocks noGrp="1"/>
          </p:cNvSpPr>
          <p:nvPr>
            <p:ph type="body" sz="quarter" idx="16"/>
          </p:nvPr>
        </p:nvSpPr>
        <p:spPr>
          <a:xfrm>
            <a:off x="663388" y="1150064"/>
            <a:ext cx="10824242" cy="502921"/>
          </a:xfrm>
        </p:spPr>
        <p:txBody>
          <a:bodyPr/>
          <a:lstStyle/>
          <a:p>
            <a:r>
              <a:rPr lang="en-US" sz="1600" dirty="0" err="1"/>
              <a:t>Polystrand</a:t>
            </a:r>
            <a:r>
              <a:rPr lang="en-US" sz="1600" dirty="0"/>
              <a:t>™ Thermoplastic Composite Laminates</a:t>
            </a:r>
          </a:p>
        </p:txBody>
      </p:sp>
      <p:sp>
        <p:nvSpPr>
          <p:cNvPr id="5" name="Footer Placeholder 4"/>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898D8D"/>
                </a:solidFill>
                <a:effectLst/>
                <a:uLnTx/>
                <a:uFillTx/>
                <a:latin typeface="Arial" panose="020B0604020202020204" pitchFamily="34" charset="0"/>
                <a:ea typeface="+mn-ea"/>
                <a:cs typeface="Arial" panose="020B0604020202020204" pitchFamily="34" charset="0"/>
              </a:rPr>
              <a:t>Avient Corporation</a:t>
            </a:r>
          </a:p>
        </p:txBody>
      </p:sp>
      <p:sp>
        <p:nvSpPr>
          <p:cNvPr id="6" name="Slide Number Placeholder 5"/>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C18F02-C0F7-464F-8F74-D259916D3F8D}" type="slidenum">
              <a:rPr kumimoji="0" lang="en-US" sz="1200" b="1" i="0" u="none" strike="noStrike" kern="1200" cap="none" spc="0" normalizeH="0" baseline="0" noProof="0" smtClean="0">
                <a:ln>
                  <a:noFill/>
                </a:ln>
                <a:solidFill>
                  <a:srgbClr val="898D8D"/>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200" b="1" i="0" u="none" strike="noStrike" kern="1200" cap="none" spc="0" normalizeH="0" baseline="0" noProof="0" dirty="0">
              <a:ln>
                <a:noFill/>
              </a:ln>
              <a:solidFill>
                <a:srgbClr val="898D8D"/>
              </a:solidFill>
              <a:effectLst/>
              <a:uLnTx/>
              <a:uFillTx/>
              <a:latin typeface="Arial" panose="020B0604020202020204" pitchFamily="34" charset="0"/>
              <a:ea typeface="+mn-ea"/>
              <a:cs typeface="Arial" panose="020B0604020202020204" pitchFamily="34" charset="0"/>
            </a:endParaRPr>
          </a:p>
        </p:txBody>
      </p:sp>
      <p:sp>
        <p:nvSpPr>
          <p:cNvPr id="12" name="Rectangle 11"/>
          <p:cNvSpPr/>
          <p:nvPr/>
        </p:nvSpPr>
        <p:spPr>
          <a:xfrm>
            <a:off x="3501923" y="1964751"/>
            <a:ext cx="2575619" cy="113877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600" b="0" i="0" u="none" strike="noStrike" kern="1200" cap="none" spc="0" normalizeH="0" baseline="0" noProof="0" dirty="0">
                <a:ln>
                  <a:noFill/>
                </a:ln>
                <a:solidFill>
                  <a:srgbClr val="545859"/>
                </a:solidFill>
                <a:effectLst/>
                <a:uLnTx/>
                <a:uFillTx/>
                <a:latin typeface="Arial Black" panose="020B0A04020102020204" pitchFamily="34" charset="0"/>
                <a:ea typeface="Calibri" panose="020F0502020204030204" pitchFamily="34" charset="0"/>
                <a:cs typeface="+mn-cs"/>
              </a:rPr>
              <a:t>60% </a:t>
            </a:r>
            <a:br>
              <a:rPr kumimoji="0" lang="en-US" altLang="en-US" sz="3600" b="0" i="0" u="none" strike="noStrike" kern="1200" cap="none" spc="0" normalizeH="0" baseline="0" noProof="0" dirty="0">
                <a:ln>
                  <a:noFill/>
                </a:ln>
                <a:solidFill>
                  <a:srgbClr val="545859"/>
                </a:solidFill>
                <a:effectLst/>
                <a:uLnTx/>
                <a:uFillTx/>
                <a:latin typeface="Arial Black" panose="020B0A04020102020204" pitchFamily="34" charset="0"/>
                <a:ea typeface="Calibri" panose="020F0502020204030204" pitchFamily="34" charset="0"/>
                <a:cs typeface="+mn-cs"/>
              </a:rPr>
            </a:br>
            <a:r>
              <a:rPr kumimoji="0" lang="en-US" altLang="en-US" sz="1600" b="1" i="0" u="none" strike="noStrike" kern="1200" cap="none" spc="0" normalizeH="0" baseline="0" noProof="0" dirty="0">
                <a:ln>
                  <a:noFill/>
                </a:ln>
                <a:solidFill>
                  <a:srgbClr val="545859"/>
                </a:solidFill>
                <a:effectLst/>
                <a:uLnTx/>
                <a:uFillTx/>
                <a:latin typeface="Arial" panose="020B0604020202020204"/>
                <a:ea typeface="Calibri" panose="020F0502020204030204" pitchFamily="34" charset="0"/>
                <a:cs typeface="+mn-cs"/>
              </a:rPr>
              <a:t>Weight reduction in </a:t>
            </a:r>
            <a:r>
              <a:rPr kumimoji="0" lang="en-US" sz="1600" b="1" i="0" u="none" strike="noStrike" kern="1200" cap="none" spc="0" normalizeH="0" baseline="0" noProof="0" dirty="0">
                <a:ln>
                  <a:noFill/>
                </a:ln>
                <a:solidFill>
                  <a:srgbClr val="545859"/>
                </a:solidFill>
                <a:effectLst/>
                <a:uLnTx/>
                <a:uFillTx/>
                <a:latin typeface="Arial" panose="020B0604020202020204"/>
                <a:ea typeface="+mn-ea"/>
                <a:cs typeface="+mn-cs"/>
              </a:rPr>
              <a:t>box truck panels</a:t>
            </a:r>
            <a:endParaRPr kumimoji="0" lang="en-US" sz="700" b="1" i="0" u="none" strike="noStrike" kern="1200" cap="none" spc="0" normalizeH="0" baseline="0" noProof="0" dirty="0">
              <a:ln>
                <a:noFill/>
              </a:ln>
              <a:solidFill>
                <a:srgbClr val="545859"/>
              </a:solidFill>
              <a:effectLst/>
              <a:uLnTx/>
              <a:uFillTx/>
              <a:latin typeface="Arial" panose="020B0604020202020204"/>
              <a:ea typeface="+mn-ea"/>
              <a:cs typeface="+mn-cs"/>
            </a:endParaRPr>
          </a:p>
        </p:txBody>
      </p:sp>
      <p:sp>
        <p:nvSpPr>
          <p:cNvPr id="14" name="Rectangle 13"/>
          <p:cNvSpPr/>
          <p:nvPr/>
        </p:nvSpPr>
        <p:spPr>
          <a:xfrm>
            <a:off x="3501923" y="3425756"/>
            <a:ext cx="204505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545859"/>
                </a:solidFill>
                <a:effectLst/>
                <a:uLnTx/>
                <a:uFillTx/>
                <a:latin typeface="Arial" panose="020B0604020202020204"/>
                <a:ea typeface="Calibri" panose="020F0502020204030204" pitchFamily="34" charset="0"/>
                <a:cs typeface="+mn-cs"/>
              </a:rPr>
              <a:t>Improve fuel economy </a:t>
            </a:r>
            <a:endParaRPr kumimoji="0" lang="en-US" sz="700" b="1" i="0" u="none" strike="noStrike" kern="1200" cap="none" spc="0" normalizeH="0" baseline="-25000" noProof="0" dirty="0">
              <a:ln>
                <a:noFill/>
              </a:ln>
              <a:solidFill>
                <a:srgbClr val="545859"/>
              </a:solidFill>
              <a:effectLst/>
              <a:uLnTx/>
              <a:uFillTx/>
              <a:latin typeface="Arial" panose="020B0604020202020204"/>
              <a:ea typeface="+mn-ea"/>
              <a:cs typeface="+mn-cs"/>
            </a:endParaRPr>
          </a:p>
        </p:txBody>
      </p:sp>
      <p:pic>
        <p:nvPicPr>
          <p:cNvPr id="17" name="Picture 16"/>
          <p:cNvPicPr>
            <a:picLocks noChangeAspect="1"/>
          </p:cNvPicPr>
          <p:nvPr/>
        </p:nvPicPr>
        <p:blipFill rotWithShape="1">
          <a:blip r:embed="rId4" cstate="email">
            <a:extLst>
              <a:ext uri="{28A0092B-C50C-407E-A947-70E740481C1C}">
                <a14:useLocalDpi xmlns:a14="http://schemas.microsoft.com/office/drawing/2010/main"/>
              </a:ext>
            </a:extLst>
          </a:blip>
          <a:srcRect t="8568" r="61100" b="66324"/>
          <a:stretch/>
        </p:blipFill>
        <p:spPr>
          <a:xfrm>
            <a:off x="2191728" y="2095536"/>
            <a:ext cx="1299027" cy="850106"/>
          </a:xfrm>
          <a:prstGeom prst="rect">
            <a:avLst/>
          </a:prstGeom>
          <a:ln>
            <a:solidFill>
              <a:schemeClr val="bg1"/>
            </a:solidFill>
          </a:ln>
        </p:spPr>
      </p:pic>
      <p:sp>
        <p:nvSpPr>
          <p:cNvPr id="22" name="Rectangle 21"/>
          <p:cNvSpPr/>
          <p:nvPr/>
        </p:nvSpPr>
        <p:spPr>
          <a:xfrm>
            <a:off x="3501923" y="4405067"/>
            <a:ext cx="2575619"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600" b="0" i="0" u="none" strike="noStrike" kern="1200" cap="none" spc="0" normalizeH="0" baseline="0" noProof="0" dirty="0">
                <a:ln>
                  <a:noFill/>
                </a:ln>
                <a:solidFill>
                  <a:srgbClr val="545859"/>
                </a:solidFill>
                <a:effectLst/>
                <a:uLnTx/>
                <a:uFillTx/>
                <a:latin typeface="Arial Black" panose="020B0A04020102020204" pitchFamily="34" charset="0"/>
                <a:ea typeface="Calibri" panose="020F0502020204030204" pitchFamily="34" charset="0"/>
                <a:cs typeface="+mn-cs"/>
              </a:rPr>
              <a:t>100% </a:t>
            </a:r>
            <a:br>
              <a:rPr kumimoji="0" lang="en-US" altLang="en-US" sz="3600" b="0" i="0" u="none" strike="noStrike" kern="1200" cap="none" spc="0" normalizeH="0" baseline="0" noProof="0" dirty="0">
                <a:ln>
                  <a:noFill/>
                </a:ln>
                <a:solidFill>
                  <a:srgbClr val="545859"/>
                </a:solidFill>
                <a:effectLst/>
                <a:uLnTx/>
                <a:uFillTx/>
                <a:latin typeface="Arial Black" panose="020B0A04020102020204" pitchFamily="34" charset="0"/>
                <a:ea typeface="Calibri" panose="020F0502020204030204" pitchFamily="34" charset="0"/>
                <a:cs typeface="+mn-cs"/>
              </a:rPr>
            </a:br>
            <a:r>
              <a:rPr kumimoji="0" lang="en-US" altLang="en-US" sz="1600" b="1" i="0" u="none" strike="noStrike" kern="1200" cap="none" spc="0" normalizeH="0" baseline="0" noProof="0" dirty="0">
                <a:ln>
                  <a:noFill/>
                </a:ln>
                <a:solidFill>
                  <a:srgbClr val="545859"/>
                </a:solidFill>
                <a:effectLst/>
                <a:uLnTx/>
                <a:uFillTx/>
                <a:latin typeface="Arial" panose="020B0604020202020204"/>
                <a:ea typeface="Calibri" panose="020F0502020204030204" pitchFamily="34" charset="0"/>
                <a:cs typeface="+mn-cs"/>
              </a:rPr>
              <a:t>recyclable</a:t>
            </a:r>
            <a:endParaRPr kumimoji="0" lang="en-US" sz="700" b="1" i="0" u="none" strike="noStrike" kern="1200" cap="none" spc="0" normalizeH="0" baseline="0" noProof="0" dirty="0">
              <a:ln>
                <a:noFill/>
              </a:ln>
              <a:solidFill>
                <a:srgbClr val="545859"/>
              </a:solidFill>
              <a:effectLst/>
              <a:uLnTx/>
              <a:uFillTx/>
              <a:latin typeface="Arial" panose="020B0604020202020204"/>
              <a:ea typeface="+mn-ea"/>
              <a:cs typeface="+mn-cs"/>
            </a:endParaRPr>
          </a:p>
        </p:txBody>
      </p:sp>
      <p:pic>
        <p:nvPicPr>
          <p:cNvPr id="23" name="Picture 4" descr="Recycling Symbol - Download the Original Recycle Logo"/>
          <p:cNvPicPr>
            <a:picLocks noChangeAspect="1" noChangeArrowheads="1"/>
          </p:cNvPicPr>
          <p:nvPr/>
        </p:nvPicPr>
        <p:blipFill>
          <a:blip r:embed="rId5" cstate="hq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37456" y="4483496"/>
            <a:ext cx="906506" cy="87704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4" cstate="email">
            <a:extLst>
              <a:ext uri="{28A0092B-C50C-407E-A947-70E740481C1C}">
                <a14:useLocalDpi xmlns:a14="http://schemas.microsoft.com/office/drawing/2010/main"/>
              </a:ext>
            </a:extLst>
          </a:blip>
          <a:srcRect t="68976" r="61534" b="-4749"/>
          <a:stretch/>
        </p:blipFill>
        <p:spPr>
          <a:xfrm>
            <a:off x="2027879" y="3033923"/>
            <a:ext cx="1443736" cy="1361292"/>
          </a:xfrm>
          <a:prstGeom prst="rect">
            <a:avLst/>
          </a:prstGeom>
        </p:spPr>
      </p:pic>
    </p:spTree>
    <p:extLst>
      <p:ext uri="{BB962C8B-B14F-4D97-AF65-F5344CB8AC3E}">
        <p14:creationId xmlns:p14="http://schemas.microsoft.com/office/powerpoint/2010/main" val="15511116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5905" y="0"/>
            <a:ext cx="11160191" cy="1054119"/>
          </a:xfrm>
        </p:spPr>
        <p:txBody>
          <a:bodyPr/>
          <a:lstStyle/>
          <a:p>
            <a:r>
              <a:rPr lang="en-US" dirty="0"/>
              <a:t>Avient solutions enable lightweight dashboards</a:t>
            </a:r>
          </a:p>
        </p:txBody>
      </p:sp>
      <p:sp>
        <p:nvSpPr>
          <p:cNvPr id="4" name="Text Placeholder 3"/>
          <p:cNvSpPr>
            <a:spLocks noGrp="1"/>
          </p:cNvSpPr>
          <p:nvPr>
            <p:ph type="body" sz="quarter" idx="16"/>
          </p:nvPr>
        </p:nvSpPr>
        <p:spPr>
          <a:xfrm>
            <a:off x="663388" y="1150064"/>
            <a:ext cx="10824242" cy="502921"/>
          </a:xfrm>
        </p:spPr>
        <p:txBody>
          <a:bodyPr/>
          <a:lstStyle/>
          <a:p>
            <a:r>
              <a:rPr lang="en-US" sz="1600" dirty="0" err="1"/>
              <a:t>HYDROCEroL</a:t>
            </a:r>
            <a:r>
              <a:rPr lang="en-US" sz="1600" dirty="0"/>
              <a:t>® FOAMING AGENT SOLUTIONS</a:t>
            </a:r>
          </a:p>
        </p:txBody>
      </p:sp>
      <p:sp>
        <p:nvSpPr>
          <p:cNvPr id="5" name="Footer Placeholder 4"/>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898D8D"/>
                </a:solidFill>
                <a:effectLst/>
                <a:uLnTx/>
                <a:uFillTx/>
                <a:latin typeface="Arial" panose="020B0604020202020204" pitchFamily="34" charset="0"/>
                <a:ea typeface="+mn-ea"/>
                <a:cs typeface="Arial" panose="020B0604020202020204" pitchFamily="34" charset="0"/>
              </a:rPr>
              <a:t>Avient Corporation</a:t>
            </a:r>
          </a:p>
        </p:txBody>
      </p:sp>
      <p:sp>
        <p:nvSpPr>
          <p:cNvPr id="6" name="Slide Number Placeholder 5"/>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C18F02-C0F7-464F-8F74-D259916D3F8D}" type="slidenum">
              <a:rPr kumimoji="0" lang="en-US" sz="1200" b="1" i="0" u="none" strike="noStrike" kern="1200" cap="none" spc="0" normalizeH="0" baseline="0" noProof="0" smtClean="0">
                <a:ln>
                  <a:noFill/>
                </a:ln>
                <a:solidFill>
                  <a:srgbClr val="898D8D"/>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200" b="1" i="0" u="none" strike="noStrike" kern="1200" cap="none" spc="0" normalizeH="0" baseline="0" noProof="0" dirty="0">
              <a:ln>
                <a:noFill/>
              </a:ln>
              <a:solidFill>
                <a:srgbClr val="898D8D"/>
              </a:solidFill>
              <a:effectLst/>
              <a:uLnTx/>
              <a:uFillTx/>
              <a:latin typeface="Arial" panose="020B0604020202020204" pitchFamily="34" charset="0"/>
              <a:ea typeface="+mn-ea"/>
              <a:cs typeface="Arial" panose="020B0604020202020204" pitchFamily="34" charset="0"/>
            </a:endParaRPr>
          </a:p>
        </p:txBody>
      </p:sp>
      <p:pic>
        <p:nvPicPr>
          <p:cNvPr id="43010" name="Picture 2" descr="BMW 3 Series containing HYDROCEROL in its dashboard. &#10;(Photo: BMW group)"/>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69745" y="2104227"/>
            <a:ext cx="4694003" cy="313042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44186" y="1953039"/>
            <a:ext cx="3339385" cy="3385766"/>
          </a:xfrm>
          <a:prstGeom prst="rect">
            <a:avLst/>
          </a:prstGeom>
        </p:spPr>
      </p:pic>
    </p:spTree>
    <p:extLst>
      <p:ext uri="{BB962C8B-B14F-4D97-AF65-F5344CB8AC3E}">
        <p14:creationId xmlns:p14="http://schemas.microsoft.com/office/powerpoint/2010/main" val="823665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Shake Energy Svg Png Icon Free Download (#268987) - OnlineWebFonts.COM"/>
          <p:cNvPicPr>
            <a:picLocks noChangeAspect="1" noChangeArrowheads="1"/>
          </p:cNvPicPr>
          <p:nvPr/>
        </p:nvPicPr>
        <p:blipFill>
          <a:blip r:embed="rId3" cstate="hq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95972" y="3291577"/>
            <a:ext cx="930807" cy="930807"/>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216030" y="-89482"/>
            <a:ext cx="11772770" cy="1137357"/>
          </a:xfrm>
        </p:spPr>
        <p:txBody>
          <a:bodyPr/>
          <a:lstStyle/>
          <a:p>
            <a:r>
              <a:rPr lang="en-US" sz="3000" dirty="0"/>
              <a:t>Avient enables customer to USE ALTERNATE MORE SUSTAINABLE COLORS</a:t>
            </a:r>
          </a:p>
        </p:txBody>
      </p:sp>
      <p:sp>
        <p:nvSpPr>
          <p:cNvPr id="5" name="Footer Placeholder 4"/>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898D8D"/>
                </a:solidFill>
                <a:effectLst/>
                <a:uLnTx/>
                <a:uFillTx/>
                <a:latin typeface="Arial" panose="020B0604020202020204" pitchFamily="34" charset="0"/>
                <a:ea typeface="+mn-ea"/>
                <a:cs typeface="Arial" panose="020B0604020202020204" pitchFamily="34" charset="0"/>
              </a:rPr>
              <a:t>Avient Corporation</a:t>
            </a:r>
          </a:p>
        </p:txBody>
      </p:sp>
      <p:sp>
        <p:nvSpPr>
          <p:cNvPr id="6" name="Slide Number Placeholder 5"/>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C18F02-C0F7-464F-8F74-D259916D3F8D}" type="slidenum">
              <a:rPr kumimoji="0" lang="en-US" sz="1200" b="1" i="0" u="none" strike="noStrike" kern="1200" cap="none" spc="0" normalizeH="0" baseline="0" noProof="0" smtClean="0">
                <a:ln>
                  <a:noFill/>
                </a:ln>
                <a:solidFill>
                  <a:srgbClr val="898D8D"/>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200" b="1" i="0" u="none" strike="noStrike" kern="1200" cap="none" spc="0" normalizeH="0" baseline="0" noProof="0" dirty="0">
              <a:ln>
                <a:noFill/>
              </a:ln>
              <a:solidFill>
                <a:srgbClr val="898D8D"/>
              </a:solidFill>
              <a:effectLst/>
              <a:uLnTx/>
              <a:uFillTx/>
              <a:latin typeface="Arial" panose="020B0604020202020204" pitchFamily="34" charset="0"/>
              <a:ea typeface="+mn-ea"/>
              <a:cs typeface="Arial" panose="020B0604020202020204" pitchFamily="34" charset="0"/>
            </a:endParaRPr>
          </a:p>
        </p:txBody>
      </p:sp>
      <p:sp>
        <p:nvSpPr>
          <p:cNvPr id="12" name="Text Placeholder 3"/>
          <p:cNvSpPr txBox="1">
            <a:spLocks/>
          </p:cNvSpPr>
          <p:nvPr/>
        </p:nvSpPr>
        <p:spPr>
          <a:xfrm>
            <a:off x="339587" y="1252180"/>
            <a:ext cx="11514414" cy="57231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1800" b="1" i="0" kern="1200" cap="all" spc="6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ONCOLOR - sustainable BLACK solutions</a:t>
            </a:r>
          </a:p>
        </p:txBody>
      </p:sp>
      <p:sp>
        <p:nvSpPr>
          <p:cNvPr id="2" name="TextBox 1"/>
          <p:cNvSpPr txBox="1"/>
          <p:nvPr/>
        </p:nvSpPr>
        <p:spPr>
          <a:xfrm>
            <a:off x="2917532" y="3362838"/>
            <a:ext cx="1168910" cy="800219"/>
          </a:xfrm>
          <a:prstGeom prst="rect">
            <a:avLst/>
          </a:prstGeom>
          <a:noFill/>
        </p:spPr>
        <p:txBody>
          <a:bodyPr wrap="none" rtlCol="0">
            <a:spAutoFit/>
          </a:bodyPr>
          <a:lstStyle/>
          <a:p>
            <a:r>
              <a:rPr lang="en-US" sz="3200" b="1" dirty="0">
                <a:solidFill>
                  <a:srgbClr val="545859"/>
                </a:solidFill>
                <a:latin typeface="Arial Black" panose="020B0A04020102020204" pitchFamily="34" charset="0"/>
              </a:rPr>
              <a:t>30%</a:t>
            </a:r>
            <a:br>
              <a:rPr lang="en-US" sz="2400" b="1" dirty="0">
                <a:solidFill>
                  <a:srgbClr val="545859"/>
                </a:solidFill>
              </a:rPr>
            </a:br>
            <a:r>
              <a:rPr lang="en-US" sz="1400" b="1" dirty="0">
                <a:solidFill>
                  <a:srgbClr val="545859"/>
                </a:solidFill>
              </a:rPr>
              <a:t>less energy</a:t>
            </a:r>
          </a:p>
        </p:txBody>
      </p:sp>
      <p:sp>
        <p:nvSpPr>
          <p:cNvPr id="16" name="TextBox 15"/>
          <p:cNvSpPr txBox="1"/>
          <p:nvPr/>
        </p:nvSpPr>
        <p:spPr>
          <a:xfrm>
            <a:off x="2917532" y="4619399"/>
            <a:ext cx="1564852" cy="1015663"/>
          </a:xfrm>
          <a:prstGeom prst="rect">
            <a:avLst/>
          </a:prstGeom>
          <a:noFill/>
        </p:spPr>
        <p:txBody>
          <a:bodyPr wrap="none" rtlCol="0">
            <a:spAutoFit/>
          </a:bodyPr>
          <a:lstStyle/>
          <a:p>
            <a:r>
              <a:rPr lang="en-US" sz="3200" b="1" dirty="0">
                <a:solidFill>
                  <a:srgbClr val="545859"/>
                </a:solidFill>
                <a:latin typeface="Arial Black" panose="020B0A04020102020204" pitchFamily="34" charset="0"/>
              </a:rPr>
              <a:t>35%</a:t>
            </a:r>
            <a:br>
              <a:rPr lang="en-US" sz="2400" b="1" dirty="0">
                <a:solidFill>
                  <a:srgbClr val="545859"/>
                </a:solidFill>
              </a:rPr>
            </a:br>
            <a:r>
              <a:rPr lang="en-US" sz="1400" b="1" dirty="0">
                <a:solidFill>
                  <a:srgbClr val="545859"/>
                </a:solidFill>
              </a:rPr>
              <a:t>lower product </a:t>
            </a:r>
          </a:p>
          <a:p>
            <a:r>
              <a:rPr lang="en-US" sz="1400" b="1" dirty="0">
                <a:solidFill>
                  <a:srgbClr val="545859"/>
                </a:solidFill>
              </a:rPr>
              <a:t>carbon footprint</a:t>
            </a:r>
          </a:p>
        </p:txBody>
      </p:sp>
      <p:pic>
        <p:nvPicPr>
          <p:cNvPr id="13" name="Picture 12"/>
          <p:cNvPicPr>
            <a:picLocks noChangeAspect="1"/>
          </p:cNvPicPr>
          <p:nvPr/>
        </p:nvPicPr>
        <p:blipFill rotWithShape="1">
          <a:blip r:embed="rId4" cstate="email">
            <a:extLst>
              <a:ext uri="{28A0092B-C50C-407E-A947-70E740481C1C}">
                <a14:useLocalDpi xmlns:a14="http://schemas.microsoft.com/office/drawing/2010/main"/>
              </a:ext>
            </a:extLst>
          </a:blip>
          <a:srcRect t="68976" r="61534" b="-4749"/>
          <a:stretch/>
        </p:blipFill>
        <p:spPr>
          <a:xfrm>
            <a:off x="1422047" y="4268113"/>
            <a:ext cx="1520089" cy="1433285"/>
          </a:xfrm>
          <a:prstGeom prst="rect">
            <a:avLst/>
          </a:prstGeom>
        </p:spPr>
      </p:pic>
      <p:pic>
        <p:nvPicPr>
          <p:cNvPr id="152580" name="Picture 4" descr="Used Tires | Zero Waste Silicon Valley"/>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428578" y="1653308"/>
            <a:ext cx="2165900" cy="16987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176818" y="2297450"/>
            <a:ext cx="2356338" cy="646331"/>
          </a:xfrm>
          <a:prstGeom prst="rect">
            <a:avLst/>
          </a:prstGeom>
          <a:noFill/>
        </p:spPr>
        <p:txBody>
          <a:bodyPr wrap="square" rtlCol="0">
            <a:spAutoFit/>
          </a:bodyPr>
          <a:lstStyle/>
          <a:p>
            <a:r>
              <a:rPr lang="en-US" dirty="0"/>
              <a:t>PYROLYSIS BASED ON USED TIRES</a:t>
            </a:r>
          </a:p>
        </p:txBody>
      </p:sp>
      <p:pic>
        <p:nvPicPr>
          <p:cNvPr id="152582" name="Picture 6" descr="Why Methane Can Be A Sign Of Life Outside Of Earth - WorldAtlas"/>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535758" y="3419750"/>
            <a:ext cx="1605267" cy="160526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8512319" y="3843796"/>
            <a:ext cx="2356338" cy="646331"/>
          </a:xfrm>
          <a:prstGeom prst="rect">
            <a:avLst/>
          </a:prstGeom>
          <a:noFill/>
        </p:spPr>
        <p:txBody>
          <a:bodyPr wrap="square" rtlCol="0">
            <a:spAutoFit/>
          </a:bodyPr>
          <a:lstStyle/>
          <a:p>
            <a:r>
              <a:rPr lang="en-US" dirty="0"/>
              <a:t>ALTERNATE FUEL SOURCE</a:t>
            </a:r>
          </a:p>
        </p:txBody>
      </p:sp>
      <p:pic>
        <p:nvPicPr>
          <p:cNvPr id="18" name="Picture 17"/>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rot="16200000">
            <a:off x="5606213" y="5027925"/>
            <a:ext cx="1514944" cy="1498110"/>
          </a:xfrm>
          <a:prstGeom prst="ellipse">
            <a:avLst/>
          </a:prstGeom>
          <a:ln>
            <a:noFill/>
          </a:ln>
          <a:effectLst>
            <a:softEdge rad="112500"/>
          </a:effectLst>
        </p:spPr>
      </p:pic>
      <p:sp>
        <p:nvSpPr>
          <p:cNvPr id="20" name="TextBox 19"/>
          <p:cNvSpPr txBox="1"/>
          <p:nvPr/>
        </p:nvSpPr>
        <p:spPr>
          <a:xfrm>
            <a:off x="8141025" y="5341192"/>
            <a:ext cx="2356338" cy="923330"/>
          </a:xfrm>
          <a:prstGeom prst="rect">
            <a:avLst/>
          </a:prstGeom>
          <a:noFill/>
        </p:spPr>
        <p:txBody>
          <a:bodyPr wrap="square" rtlCol="0">
            <a:spAutoFit/>
          </a:bodyPr>
          <a:lstStyle/>
          <a:p>
            <a:r>
              <a:rPr lang="en-US" dirty="0"/>
              <a:t>NATURAL BASED COLORANT SOURCE</a:t>
            </a:r>
          </a:p>
        </p:txBody>
      </p:sp>
      <p:sp>
        <p:nvSpPr>
          <p:cNvPr id="8" name="TextBox 7"/>
          <p:cNvSpPr txBox="1"/>
          <p:nvPr/>
        </p:nvSpPr>
        <p:spPr>
          <a:xfrm>
            <a:off x="1828129" y="2320232"/>
            <a:ext cx="2473272" cy="646331"/>
          </a:xfrm>
          <a:prstGeom prst="rect">
            <a:avLst/>
          </a:prstGeom>
          <a:noFill/>
        </p:spPr>
        <p:txBody>
          <a:bodyPr wrap="square" rtlCol="0">
            <a:spAutoFit/>
          </a:bodyPr>
          <a:lstStyle/>
          <a:p>
            <a:r>
              <a:rPr lang="en-US" dirty="0"/>
              <a:t>EQUIVALENT PERFORMANCE </a:t>
            </a:r>
          </a:p>
        </p:txBody>
      </p:sp>
    </p:spTree>
    <p:extLst>
      <p:ext uri="{BB962C8B-B14F-4D97-AF65-F5344CB8AC3E}">
        <p14:creationId xmlns:p14="http://schemas.microsoft.com/office/powerpoint/2010/main" val="21741718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17763" y="2674820"/>
            <a:ext cx="5373688" cy="736599"/>
          </a:xfrm>
        </p:spPr>
        <p:txBody>
          <a:bodyPr/>
          <a:lstStyle/>
          <a:p>
            <a:pPr algn="l">
              <a:lnSpc>
                <a:spcPct val="100000"/>
              </a:lnSpc>
            </a:pPr>
            <a:r>
              <a:rPr lang="en-GB" sz="3600" dirty="0">
                <a:solidFill>
                  <a:schemeClr val="bg2">
                    <a:lumMod val="50000"/>
                  </a:schemeClr>
                </a:solidFill>
                <a:latin typeface="Arial Black" panose="020B0A04020102020204" pitchFamily="34" charset="0"/>
                <a:cs typeface="Arial" panose="020B0604020202020204" pitchFamily="34" charset="0"/>
              </a:rPr>
              <a:t>Impact of Multi-Loop Recycling</a:t>
            </a:r>
            <a:endParaRPr lang="en-GB" sz="2400" b="0" dirty="0">
              <a:solidFill>
                <a:schemeClr val="bg2">
                  <a:lumMod val="50000"/>
                </a:schemeClr>
              </a:solidFill>
              <a:latin typeface="Arial Black" panose="020B0A04020102020204" pitchFamily="34" charset="0"/>
              <a:cs typeface="Arial" panose="020B0604020202020204" pitchFamily="34" charset="0"/>
            </a:endParaRPr>
          </a:p>
        </p:txBody>
      </p:sp>
      <p:sp>
        <p:nvSpPr>
          <p:cNvPr id="5" name="Footer Placeholder 4"/>
          <p:cNvSpPr>
            <a:spLocks noGrp="1"/>
          </p:cNvSpPr>
          <p:nvPr>
            <p:ph type="ftr" sz="quarter" idx="14"/>
          </p:nvPr>
        </p:nvSpPr>
        <p:spPr/>
        <p:txBody>
          <a:bodyPr/>
          <a:lstStyle/>
          <a:p>
            <a:pPr algn="l"/>
            <a:r>
              <a:rPr lang="en-US" dirty="0">
                <a:latin typeface="Arial" panose="020B0604020202020204" pitchFamily="34" charset="0"/>
              </a:rPr>
              <a:t>Avient Corporation</a:t>
            </a:r>
          </a:p>
        </p:txBody>
      </p:sp>
      <p:sp>
        <p:nvSpPr>
          <p:cNvPr id="6" name="Slide Number Placeholder 5"/>
          <p:cNvSpPr>
            <a:spLocks noGrp="1"/>
          </p:cNvSpPr>
          <p:nvPr>
            <p:ph type="sldNum" sz="quarter" idx="15"/>
          </p:nvPr>
        </p:nvSpPr>
        <p:spPr/>
        <p:txBody>
          <a:bodyPr/>
          <a:lstStyle/>
          <a:p>
            <a:fld id="{DBC18F02-C0F7-464F-8F74-D259916D3F8D}" type="slidenum">
              <a:rPr lang="en-US" smtClean="0">
                <a:latin typeface="Arial" panose="020B0604020202020204" pitchFamily="34" charset="0"/>
              </a:rPr>
              <a:pPr/>
              <a:t>23</a:t>
            </a:fld>
            <a:endParaRPr lang="en-US" dirty="0">
              <a:latin typeface="Arial" panose="020B0604020202020204" pitchFamily="34" charset="0"/>
            </a:endParaRPr>
          </a:p>
        </p:txBody>
      </p:sp>
      <p:pic>
        <p:nvPicPr>
          <p:cNvPr id="10" name="Picture 9" descr="Diagram&#10;&#10;Description automatically generated">
            <a:extLst>
              <a:ext uri="{FF2B5EF4-FFF2-40B4-BE49-F238E27FC236}">
                <a16:creationId xmlns:a16="http://schemas.microsoft.com/office/drawing/2014/main" id="{85C05B47-E3CD-40D8-BF92-8BF6BB49F4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75628" y="753388"/>
            <a:ext cx="4959072" cy="4959072"/>
          </a:xfrm>
          <a:prstGeom prst="rect">
            <a:avLst/>
          </a:prstGeom>
        </p:spPr>
      </p:pic>
    </p:spTree>
    <p:extLst>
      <p:ext uri="{BB962C8B-B14F-4D97-AF65-F5344CB8AC3E}">
        <p14:creationId xmlns:p14="http://schemas.microsoft.com/office/powerpoint/2010/main" val="23665052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descr="icon-green-infrastructure - E-Z Construction"/>
          <p:cNvPicPr>
            <a:picLocks noChangeAspect="1" noChangeArrowheads="1"/>
          </p:cNvPicPr>
          <p:nvPr/>
        </p:nvPicPr>
        <p:blipFill>
          <a:blip r:embed="rId3">
            <a:duotone>
              <a:prstClr val="black"/>
              <a:schemeClr val="accent2">
                <a:tint val="45000"/>
                <a:satMod val="400000"/>
              </a:schemeClr>
            </a:duotone>
            <a:extLst>
              <a:ext uri="{BEBA8EAE-BF5A-486C-A8C5-ECC9F3942E4B}">
                <a14:imgProps xmlns:a14="http://schemas.microsoft.com/office/drawing/2010/main">
                  <a14:imgLayer r:embed="rId4">
                    <a14:imgEffect>
                      <a14:backgroundRemoval t="0" b="100000" l="0" r="100000">
                        <a14:foregroundMark x1="31447" y1="18375" x2="31447" y2="18375"/>
                        <a14:foregroundMark x1="92763" y1="36125" x2="92763" y2="36125"/>
                        <a14:foregroundMark x1="46579" y1="94750" x2="46579" y2="94750"/>
                        <a14:backgroundMark x1="57895" y1="65125" x2="57895" y2="65125"/>
                        <a14:backgroundMark x1="52763" y1="37750" x2="52763" y2="37750"/>
                        <a14:backgroundMark x1="46579" y1="36750" x2="46579" y2="36750"/>
                        <a14:backgroundMark x1="58684" y1="46875" x2="58684" y2="46875"/>
                        <a14:backgroundMark x1="54605" y1="45875" x2="54605" y2="45875"/>
                        <a14:backgroundMark x1="46842" y1="60750" x2="44737" y2="64625"/>
                        <a14:backgroundMark x1="44474" y1="64625" x2="25263" y2="58750"/>
                        <a14:backgroundMark x1="28158" y1="46625" x2="52500" y2="53625"/>
                        <a14:backgroundMark x1="49605" y1="60750" x2="44737" y2="66625"/>
                        <a14:backgroundMark x1="65921" y1="66125" x2="67237" y2="68875"/>
                      </a14:backgroundRemoval>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571614" y="1910880"/>
            <a:ext cx="3231223" cy="340128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Placeholder 17">
            <a:extLst>
              <a:ext uri="{FF2B5EF4-FFF2-40B4-BE49-F238E27FC236}">
                <a16:creationId xmlns:a16="http://schemas.microsoft.com/office/drawing/2014/main" id="{0D475DC6-50EA-D347-BA8E-AC5D2AB1929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48" b="48"/>
          <a:stretch/>
        </p:blipFill>
        <p:spPr>
          <a:xfrm>
            <a:off x="9922698" y="4767583"/>
            <a:ext cx="1428237" cy="1445638"/>
          </a:xfrm>
          <a:prstGeom prst="ellipse">
            <a:avLst/>
          </a:prstGeom>
          <a:ln>
            <a:noFill/>
          </a:ln>
          <a:effectLst>
            <a:softEdge rad="112500"/>
          </a:effectLst>
        </p:spPr>
      </p:pic>
      <p:pic>
        <p:nvPicPr>
          <p:cNvPr id="32" name="Picture Placeholder 17">
            <a:extLst>
              <a:ext uri="{FF2B5EF4-FFF2-40B4-BE49-F238E27FC236}">
                <a16:creationId xmlns:a16="http://schemas.microsoft.com/office/drawing/2014/main" id="{AD1F3B86-2B9D-A749-9CB8-E07DF69BCE53}"/>
              </a:ext>
            </a:extLst>
          </p:cNvPr>
          <p:cNvPicPr>
            <a:picLocks/>
          </p:cNvPicPr>
          <p:nvPr/>
        </p:nvPicPr>
        <p:blipFill rotWithShape="1">
          <a:blip r:embed="rId6" cstate="email">
            <a:extLst>
              <a:ext uri="{28A0092B-C50C-407E-A947-70E740481C1C}">
                <a14:useLocalDpi xmlns:a14="http://schemas.microsoft.com/office/drawing/2010/main"/>
              </a:ext>
            </a:extLst>
          </a:blip>
          <a:srcRect/>
          <a:stretch/>
        </p:blipFill>
        <p:spPr>
          <a:xfrm>
            <a:off x="1167713" y="4696133"/>
            <a:ext cx="1467173" cy="1485049"/>
          </a:xfrm>
          <a:prstGeom prst="ellipse">
            <a:avLst/>
          </a:prstGeom>
          <a:ln>
            <a:noFill/>
          </a:ln>
          <a:effectLst>
            <a:softEdge rad="112500"/>
          </a:effectLst>
        </p:spPr>
      </p:pic>
      <p:pic>
        <p:nvPicPr>
          <p:cNvPr id="30" name="Picture Placeholder 17">
            <a:extLst>
              <a:ext uri="{FF2B5EF4-FFF2-40B4-BE49-F238E27FC236}">
                <a16:creationId xmlns:a16="http://schemas.microsoft.com/office/drawing/2014/main" id="{1D7F8C06-97F5-F04D-B8F2-3671003AEEA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259190" y="937707"/>
            <a:ext cx="1483348" cy="1463417"/>
          </a:xfrm>
          <a:prstGeom prst="ellipse">
            <a:avLst/>
          </a:prstGeom>
          <a:ln>
            <a:noFill/>
          </a:ln>
          <a:effectLst>
            <a:softEdge rad="112500"/>
          </a:effectLst>
        </p:spPr>
      </p:pic>
      <p:sp>
        <p:nvSpPr>
          <p:cNvPr id="3" name="Title 2">
            <a:extLst>
              <a:ext uri="{FF2B5EF4-FFF2-40B4-BE49-F238E27FC236}">
                <a16:creationId xmlns:a16="http://schemas.microsoft.com/office/drawing/2014/main" id="{C2408E87-734C-4C47-8314-C5449AFE878D}"/>
              </a:ext>
            </a:extLst>
          </p:cNvPr>
          <p:cNvSpPr>
            <a:spLocks noGrp="1"/>
          </p:cNvSpPr>
          <p:nvPr>
            <p:ph type="title"/>
          </p:nvPr>
        </p:nvSpPr>
        <p:spPr>
          <a:xfrm>
            <a:off x="458598" y="52820"/>
            <a:ext cx="10974388" cy="1045249"/>
          </a:xfrm>
        </p:spPr>
        <p:txBody>
          <a:bodyPr/>
          <a:lstStyle/>
          <a:p>
            <a:r>
              <a:rPr lang="en-US" dirty="0"/>
              <a:t>Innovation for Multi-loop </a:t>
            </a:r>
            <a:r>
              <a:rPr lang="en-US" dirty="0" err="1"/>
              <a:t>REcycling</a:t>
            </a:r>
            <a:endParaRPr lang="en-US" dirty="0"/>
          </a:p>
        </p:txBody>
      </p:sp>
      <p:sp>
        <p:nvSpPr>
          <p:cNvPr id="5" name="Footer Placeholder 4">
            <a:extLst>
              <a:ext uri="{FF2B5EF4-FFF2-40B4-BE49-F238E27FC236}">
                <a16:creationId xmlns:a16="http://schemas.microsoft.com/office/drawing/2014/main" id="{9433BA35-5604-F749-AD2B-5B50A6CD9BBE}"/>
              </a:ext>
            </a:extLst>
          </p:cNvPr>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898D8D"/>
                </a:solidFill>
                <a:effectLst/>
                <a:uLnTx/>
                <a:uFillTx/>
                <a:latin typeface="Arial" panose="020B0604020202020204" pitchFamily="34" charset="0"/>
                <a:ea typeface="+mn-ea"/>
                <a:cs typeface="Arial" panose="020B0604020202020204" pitchFamily="34" charset="0"/>
              </a:rPr>
              <a:t>Avient Corporation</a:t>
            </a:r>
          </a:p>
        </p:txBody>
      </p:sp>
      <p:sp>
        <p:nvSpPr>
          <p:cNvPr id="6" name="Slide Number Placeholder 5">
            <a:extLst>
              <a:ext uri="{FF2B5EF4-FFF2-40B4-BE49-F238E27FC236}">
                <a16:creationId xmlns:a16="http://schemas.microsoft.com/office/drawing/2014/main" id="{102D9805-4D62-534B-8124-67982E0CED38}"/>
              </a:ext>
            </a:extLst>
          </p:cNvPr>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C18F02-C0F7-464F-8F74-D259916D3F8D}" type="slidenum">
              <a:rPr kumimoji="0" lang="en-US" sz="1200" b="1" i="0" u="none" strike="noStrike" kern="1200" cap="none" spc="0" normalizeH="0" baseline="0" noProof="0" smtClean="0">
                <a:ln>
                  <a:noFill/>
                </a:ln>
                <a:solidFill>
                  <a:srgbClr val="898D8D"/>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200" b="1" i="0" u="none" strike="noStrike" kern="1200" cap="none" spc="0" normalizeH="0" baseline="0" noProof="0" dirty="0">
              <a:ln>
                <a:noFill/>
              </a:ln>
              <a:solidFill>
                <a:srgbClr val="898D8D"/>
              </a:solidFill>
              <a:effectLst/>
              <a:uLnTx/>
              <a:uFillTx/>
              <a:latin typeface="Arial" panose="020B0604020202020204" pitchFamily="34" charset="0"/>
              <a:ea typeface="+mn-ea"/>
              <a:cs typeface="Arial" panose="020B0604020202020204" pitchFamily="34" charset="0"/>
            </a:endParaRPr>
          </a:p>
        </p:txBody>
      </p:sp>
      <p:sp>
        <p:nvSpPr>
          <p:cNvPr id="4" name="Rectangle 3"/>
          <p:cNvSpPr/>
          <p:nvPr/>
        </p:nvSpPr>
        <p:spPr>
          <a:xfrm>
            <a:off x="3284007" y="1571420"/>
            <a:ext cx="1567445" cy="584775"/>
          </a:xfrm>
          <a:prstGeom prst="rect">
            <a:avLst/>
          </a:prstGeom>
        </p:spPr>
        <p:txBody>
          <a:bodyPr wrap="square">
            <a:spAutoFit/>
          </a:bodyPr>
          <a:lstStyle/>
          <a:p>
            <a:pPr marL="10860" marR="0" lvl="0" indent="0" algn="ctr" defTabSz="914400" rtl="0" eaLnBrk="1" fontAlgn="auto" latinLnBrk="0" hangingPunct="1">
              <a:lnSpc>
                <a:spcPct val="100000"/>
              </a:lnSpc>
              <a:spcBef>
                <a:spcPts val="0"/>
              </a:spcBef>
              <a:spcAft>
                <a:spcPts val="0"/>
              </a:spcAft>
              <a:buClrTx/>
              <a:buSzTx/>
              <a:buFontTx/>
              <a:buNone/>
              <a:tabLst>
                <a:tab pos="33402" algn="l"/>
              </a:tabLst>
              <a:defRPr/>
            </a:pPr>
            <a:r>
              <a:rPr kumimoji="0" lang="en-US" altLang="zh-CN" sz="1600" b="1" i="0" u="none" strike="noStrike" kern="1200" cap="none" spc="0" normalizeH="0" baseline="0" noProof="0" dirty="0">
                <a:ln>
                  <a:noFill/>
                </a:ln>
                <a:solidFill>
                  <a:srgbClr val="3777E3"/>
                </a:solidFill>
                <a:effectLst/>
                <a:uLnTx/>
                <a:uFillTx/>
                <a:latin typeface="Arial" panose="020B0604020202020204"/>
                <a:ea typeface="黑体" panose="02010609060101010101"/>
                <a:cs typeface="+mn-cs"/>
              </a:rPr>
              <a:t>Odor Scavengers</a:t>
            </a:r>
          </a:p>
        </p:txBody>
      </p:sp>
      <p:sp>
        <p:nvSpPr>
          <p:cNvPr id="7" name="Rectangle 6"/>
          <p:cNvSpPr/>
          <p:nvPr/>
        </p:nvSpPr>
        <p:spPr>
          <a:xfrm>
            <a:off x="2198208" y="3719539"/>
            <a:ext cx="2059602" cy="584775"/>
          </a:xfrm>
          <a:prstGeom prst="rect">
            <a:avLst/>
          </a:prstGeom>
        </p:spPr>
        <p:txBody>
          <a:bodyPr wrap="square">
            <a:spAutoFit/>
          </a:bodyPr>
          <a:lstStyle/>
          <a:p>
            <a:pPr marL="0" marR="0" lvl="0" indent="0" algn="ctr" defTabSz="914400" rtl="0" eaLnBrk="1" fontAlgn="auto" latinLnBrk="0" hangingPunct="1">
              <a:lnSpc>
                <a:spcPct val="100000"/>
              </a:lnSpc>
              <a:spcBef>
                <a:spcPts val="400"/>
              </a:spcBef>
              <a:spcAft>
                <a:spcPts val="0"/>
              </a:spcAft>
              <a:buClrTx/>
              <a:buSzTx/>
              <a:buFontTx/>
              <a:buNone/>
              <a:tabLst/>
              <a:defRPr/>
            </a:pPr>
            <a:r>
              <a:rPr lang="en-US" altLang="zh-CN" sz="1600" b="1" dirty="0">
                <a:solidFill>
                  <a:srgbClr val="4EC3E0">
                    <a:lumMod val="75000"/>
                  </a:srgbClr>
                </a:solidFill>
                <a:latin typeface="Arial" panose="020B0604020202020204"/>
                <a:ea typeface="黑体" panose="02010609060101010101" pitchFamily="49" charset="-122"/>
                <a:cs typeface="Arial"/>
              </a:rPr>
              <a:t>Polymer Stabilization</a:t>
            </a:r>
            <a:endParaRPr kumimoji="0" lang="en-US" altLang="zh-CN" sz="1600" b="1" i="0" u="none" strike="noStrike" kern="1200" cap="none" spc="0" normalizeH="0" baseline="30000" noProof="0" dirty="0">
              <a:ln>
                <a:noFill/>
              </a:ln>
              <a:solidFill>
                <a:srgbClr val="4EC3E0">
                  <a:lumMod val="75000"/>
                </a:srgbClr>
              </a:solidFill>
              <a:effectLst/>
              <a:uLnTx/>
              <a:uFillTx/>
              <a:latin typeface="Arial" panose="020B0604020202020204"/>
              <a:ea typeface="黑体" panose="02010609060101010101" pitchFamily="49" charset="-122"/>
              <a:cs typeface="Arial"/>
            </a:endParaRPr>
          </a:p>
        </p:txBody>
      </p:sp>
      <p:sp>
        <p:nvSpPr>
          <p:cNvPr id="12" name="Rectangle 11"/>
          <p:cNvSpPr/>
          <p:nvPr/>
        </p:nvSpPr>
        <p:spPr>
          <a:xfrm>
            <a:off x="2634886" y="4947720"/>
            <a:ext cx="2182760" cy="584775"/>
          </a:xfrm>
          <a:prstGeom prst="rect">
            <a:avLst/>
          </a:prstGeom>
        </p:spPr>
        <p:txBody>
          <a:bodyPr wrap="square">
            <a:spAutoFit/>
          </a:bodyPr>
          <a:lstStyle/>
          <a:p>
            <a:pPr marL="0" marR="0" lvl="0" indent="0" algn="ctr" defTabSz="914400" rtl="0" eaLnBrk="1" fontAlgn="auto" latinLnBrk="0" hangingPunct="1">
              <a:lnSpc>
                <a:spcPct val="100000"/>
              </a:lnSpc>
              <a:spcBef>
                <a:spcPts val="400"/>
              </a:spcBef>
              <a:spcAft>
                <a:spcPts val="0"/>
              </a:spcAft>
              <a:buClrTx/>
              <a:buSzTx/>
              <a:buFontTx/>
              <a:buNone/>
              <a:tabLst/>
              <a:defRPr/>
            </a:pPr>
            <a:r>
              <a:rPr kumimoji="0" lang="en-US" altLang="zh-CN" sz="1600" b="1" i="0" u="none" strike="noStrike" kern="1200" cap="none" spc="0" normalizeH="0" baseline="0" noProof="0" dirty="0">
                <a:ln>
                  <a:noFill/>
                </a:ln>
                <a:solidFill>
                  <a:srgbClr val="BB0F3B"/>
                </a:solidFill>
                <a:effectLst/>
                <a:uLnTx/>
                <a:uFillTx/>
                <a:latin typeface="Arial" panose="020B0604020202020204"/>
                <a:ea typeface="黑体" panose="02010609060101010101" pitchFamily="49" charset="-122"/>
                <a:cs typeface="Arial"/>
              </a:rPr>
              <a:t>Moisture Management</a:t>
            </a:r>
          </a:p>
        </p:txBody>
      </p:sp>
      <p:sp>
        <p:nvSpPr>
          <p:cNvPr id="19" name="Rectangle 18"/>
          <p:cNvSpPr/>
          <p:nvPr/>
        </p:nvSpPr>
        <p:spPr>
          <a:xfrm>
            <a:off x="6876666" y="1534270"/>
            <a:ext cx="2786783" cy="584775"/>
          </a:xfrm>
          <a:prstGeom prst="rect">
            <a:avLst/>
          </a:prstGeom>
        </p:spPr>
        <p:txBody>
          <a:bodyPr wrap="square">
            <a:spAutoFit/>
          </a:bodyPr>
          <a:lstStyle/>
          <a:p>
            <a:pPr marL="10860" marR="0" lvl="0" indent="0" algn="ctr" defTabSz="914400" rtl="0" eaLnBrk="1" fontAlgn="auto" latinLnBrk="0" hangingPunct="1">
              <a:lnSpc>
                <a:spcPct val="100000"/>
              </a:lnSpc>
              <a:spcBef>
                <a:spcPts val="0"/>
              </a:spcBef>
              <a:spcAft>
                <a:spcPts val="0"/>
              </a:spcAft>
              <a:buClrTx/>
              <a:buSzTx/>
              <a:buFontTx/>
              <a:buNone/>
              <a:tabLst>
                <a:tab pos="33402" algn="l"/>
              </a:tabLst>
              <a:defRPr/>
            </a:pPr>
            <a:r>
              <a:rPr kumimoji="0" lang="en-US" altLang="zh-CN" sz="1600" b="1" i="0" u="none" strike="noStrike" kern="1200" cap="none" spc="0" normalizeH="0" baseline="0" noProof="0" dirty="0">
                <a:ln>
                  <a:noFill/>
                </a:ln>
                <a:solidFill>
                  <a:srgbClr val="385DAE"/>
                </a:solidFill>
                <a:effectLst/>
                <a:uLnTx/>
                <a:uFillTx/>
                <a:latin typeface="Arial" panose="020B0604020202020204"/>
                <a:ea typeface="黑体" panose="02010609060101010101" pitchFamily="49" charset="-122"/>
                <a:cs typeface="Arial"/>
              </a:rPr>
              <a:t>Physical Property</a:t>
            </a:r>
            <a:r>
              <a:rPr kumimoji="0" lang="en-US" altLang="zh-CN" sz="1600" b="1" i="0" u="none" strike="noStrike" kern="1200" cap="none" spc="0" normalizeH="0" noProof="0" dirty="0">
                <a:ln>
                  <a:noFill/>
                </a:ln>
                <a:solidFill>
                  <a:srgbClr val="385DAE"/>
                </a:solidFill>
                <a:effectLst/>
                <a:uLnTx/>
                <a:uFillTx/>
                <a:latin typeface="Arial" panose="020B0604020202020204"/>
                <a:ea typeface="黑体" panose="02010609060101010101" pitchFamily="49" charset="-122"/>
                <a:cs typeface="Arial"/>
              </a:rPr>
              <a:t> Enhancement</a:t>
            </a:r>
            <a:endParaRPr kumimoji="0" lang="en-US" altLang="zh-CN" sz="1600" b="1" i="0" u="none" strike="noStrike" kern="1200" cap="none" spc="0" normalizeH="0" baseline="0" noProof="0" dirty="0">
              <a:ln>
                <a:noFill/>
              </a:ln>
              <a:solidFill>
                <a:srgbClr val="385DAE"/>
              </a:solidFill>
              <a:effectLst/>
              <a:uLnTx/>
              <a:uFillTx/>
              <a:latin typeface="Arial" panose="020B0604020202020204"/>
              <a:ea typeface="黑体" panose="02010609060101010101" pitchFamily="49" charset="-122"/>
              <a:cs typeface="Arial"/>
            </a:endParaRPr>
          </a:p>
        </p:txBody>
      </p:sp>
      <p:sp>
        <p:nvSpPr>
          <p:cNvPr id="16" name="Rectangle 15"/>
          <p:cNvSpPr/>
          <p:nvPr/>
        </p:nvSpPr>
        <p:spPr>
          <a:xfrm>
            <a:off x="7473921" y="4947720"/>
            <a:ext cx="2320479" cy="646331"/>
          </a:xfrm>
          <a:prstGeom prst="rect">
            <a:avLst/>
          </a:prstGeom>
        </p:spPr>
        <p:txBody>
          <a:bodyPr wrap="square">
            <a:spAutoFit/>
          </a:bodyPr>
          <a:lstStyle/>
          <a:p>
            <a:pPr marL="10860" marR="0" lvl="0" indent="0" algn="ctr" defTabSz="914400" rtl="0" eaLnBrk="1" fontAlgn="auto" latinLnBrk="0" hangingPunct="1">
              <a:lnSpc>
                <a:spcPct val="100000"/>
              </a:lnSpc>
              <a:spcBef>
                <a:spcPts val="0"/>
              </a:spcBef>
              <a:spcAft>
                <a:spcPts val="0"/>
              </a:spcAft>
              <a:buClrTx/>
              <a:buSzTx/>
              <a:buFontTx/>
              <a:buNone/>
              <a:tabLst>
                <a:tab pos="33402" algn="l"/>
              </a:tabLst>
              <a:defRPr/>
            </a:pPr>
            <a:r>
              <a:rPr kumimoji="0" lang="en-US" altLang="zh-CN" sz="1200" b="1" i="0" u="none" strike="noStrike" kern="1200" cap="none" spc="0" normalizeH="0" baseline="0" noProof="0" dirty="0">
                <a:ln>
                  <a:noFill/>
                </a:ln>
                <a:solidFill>
                  <a:srgbClr val="3777E3"/>
                </a:solidFill>
                <a:effectLst/>
                <a:uLnTx/>
                <a:uFillTx/>
                <a:latin typeface="Arial" panose="020B0604020202020204"/>
                <a:ea typeface="黑体" panose="02010609060101010101"/>
                <a:cs typeface="+mn-cs"/>
              </a:rPr>
              <a:t>SMARTBATCH™ COLOR AND ADDITIVE CONCENTRATES</a:t>
            </a:r>
          </a:p>
        </p:txBody>
      </p:sp>
      <p:sp>
        <p:nvSpPr>
          <p:cNvPr id="18" name="Rectangle 17"/>
          <p:cNvSpPr/>
          <p:nvPr/>
        </p:nvSpPr>
        <p:spPr>
          <a:xfrm>
            <a:off x="2220268" y="2466656"/>
            <a:ext cx="2234218" cy="584775"/>
          </a:xfrm>
          <a:prstGeom prst="rect">
            <a:avLst/>
          </a:prstGeom>
        </p:spPr>
        <p:txBody>
          <a:bodyPr wrap="square">
            <a:spAutoFit/>
          </a:bodyPr>
          <a:lstStyle/>
          <a:p>
            <a:pPr marL="10860" marR="0" lvl="0" indent="0" algn="ctr" defTabSz="914400" rtl="0" eaLnBrk="1" fontAlgn="auto" latinLnBrk="0" hangingPunct="1">
              <a:lnSpc>
                <a:spcPct val="100000"/>
              </a:lnSpc>
              <a:spcBef>
                <a:spcPts val="0"/>
              </a:spcBef>
              <a:spcAft>
                <a:spcPts val="0"/>
              </a:spcAft>
              <a:buClrTx/>
              <a:buSzTx/>
              <a:buFontTx/>
              <a:buNone/>
              <a:tabLst>
                <a:tab pos="33402" algn="l"/>
              </a:tabLst>
              <a:defRPr/>
            </a:pPr>
            <a:r>
              <a:rPr kumimoji="0" lang="en-US" altLang="zh-CN" sz="1600" b="1" i="0" u="none" strike="noStrike" kern="1200" cap="none" spc="0" normalizeH="0" baseline="0" noProof="0" dirty="0">
                <a:ln>
                  <a:noFill/>
                </a:ln>
                <a:solidFill>
                  <a:srgbClr val="93D600"/>
                </a:solidFill>
                <a:effectLst/>
                <a:uLnTx/>
                <a:uFillTx/>
                <a:latin typeface="Arial" panose="020B0604020202020204"/>
                <a:ea typeface="黑体" panose="02010609060101010101"/>
                <a:cs typeface="+mn-cs"/>
              </a:rPr>
              <a:t>Rheology Modification</a:t>
            </a:r>
          </a:p>
        </p:txBody>
      </p:sp>
      <p:sp>
        <p:nvSpPr>
          <p:cNvPr id="23" name="Rectangle 22"/>
          <p:cNvSpPr/>
          <p:nvPr/>
        </p:nvSpPr>
        <p:spPr>
          <a:xfrm>
            <a:off x="7747317" y="3213935"/>
            <a:ext cx="2628933"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all" spc="0" normalizeH="0" baseline="0" noProof="0" dirty="0">
                <a:ln>
                  <a:noFill/>
                </a:ln>
                <a:solidFill>
                  <a:srgbClr val="5392AD"/>
                </a:solidFill>
                <a:effectLst/>
                <a:uLnTx/>
                <a:uFillTx/>
                <a:latin typeface="Arial" panose="020B0604020202020204"/>
                <a:ea typeface="+mn-ea"/>
                <a:cs typeface="+mn-cs"/>
              </a:rPr>
              <a:t>Color Prediction</a:t>
            </a:r>
            <a:r>
              <a:rPr kumimoji="0" lang="en-US" sz="1400" b="1" i="0" u="none" strike="noStrike" kern="1200" cap="all" spc="0" normalizeH="0" noProof="0" dirty="0">
                <a:ln>
                  <a:noFill/>
                </a:ln>
                <a:solidFill>
                  <a:srgbClr val="5392AD"/>
                </a:solidFill>
                <a:effectLst/>
                <a:uLnTx/>
                <a:uFillTx/>
                <a:latin typeface="Arial" panose="020B0604020202020204"/>
                <a:ea typeface="+mn-ea"/>
                <a:cs typeface="+mn-cs"/>
              </a:rPr>
              <a:t> </a:t>
            </a:r>
            <a:endParaRPr kumimoji="0" lang="en-US" sz="1400" b="1" i="0" u="none" strike="noStrike" kern="1200" cap="all" spc="0" normalizeH="0" baseline="0" noProof="0" dirty="0">
              <a:ln>
                <a:noFill/>
              </a:ln>
              <a:solidFill>
                <a:srgbClr val="5392AD"/>
              </a:solidFill>
              <a:effectLst/>
              <a:uLnTx/>
              <a:uFillTx/>
              <a:latin typeface="Arial" panose="020B0604020202020204"/>
              <a:ea typeface="+mn-ea"/>
              <a:cs typeface="+mn-cs"/>
            </a:endParaRPr>
          </a:p>
        </p:txBody>
      </p:sp>
      <p:pic>
        <p:nvPicPr>
          <p:cNvPr id="35" name="Picture 2" descr="See the source image"/>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886" r="34903"/>
          <a:stretch/>
        </p:blipFill>
        <p:spPr bwMode="auto">
          <a:xfrm>
            <a:off x="735729" y="2890678"/>
            <a:ext cx="1432350" cy="144169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rotWithShape="1">
          <a:blip r:embed="rId9" cstate="print">
            <a:extLst>
              <a:ext uri="{28A0092B-C50C-407E-A947-70E740481C1C}">
                <a14:useLocalDpi xmlns:a14="http://schemas.microsoft.com/office/drawing/2010/main" val="0"/>
              </a:ext>
            </a:extLst>
          </a:blip>
          <a:srcRect l="19999" r="17475"/>
          <a:stretch/>
        </p:blipFill>
        <p:spPr>
          <a:xfrm>
            <a:off x="9663449" y="937707"/>
            <a:ext cx="1372507" cy="1463417"/>
          </a:xfrm>
          <a:prstGeom prst="ellipse">
            <a:avLst/>
          </a:prstGeom>
          <a:ln>
            <a:noFill/>
          </a:ln>
          <a:effectLst>
            <a:softEdge rad="112500"/>
          </a:effectLst>
        </p:spPr>
      </p:pic>
      <p:pic>
        <p:nvPicPr>
          <p:cNvPr id="29" name="Picture Placeholder 49">
            <a:extLst>
              <a:ext uri="{FF2B5EF4-FFF2-40B4-BE49-F238E27FC236}">
                <a16:creationId xmlns:a16="http://schemas.microsoft.com/office/drawing/2014/main" id="{E833BBD7-3158-6F4B-8325-5F65B194CF2B}"/>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727692" y="2877616"/>
            <a:ext cx="1484945" cy="1503037"/>
          </a:xfrm>
          <a:prstGeom prst="ellipse">
            <a:avLst/>
          </a:prstGeom>
          <a:ln>
            <a:noFill/>
          </a:ln>
          <a:effectLst>
            <a:softEdge rad="112500"/>
          </a:effectLst>
        </p:spPr>
      </p:pic>
      <p:pic>
        <p:nvPicPr>
          <p:cNvPr id="28" name="Picture 7" descr="image003"/>
          <p:cNvPicPr>
            <a:picLocks noChangeAspect="1" noChangeArrowheads="1"/>
          </p:cNvPicPr>
          <p:nvPr/>
        </p:nvPicPr>
        <p:blipFill rotWithShape="1">
          <a:blip r:embed="rId11">
            <a:extLst>
              <a:ext uri="{28A0092B-C50C-407E-A947-70E740481C1C}">
                <a14:useLocalDpi xmlns:a14="http://schemas.microsoft.com/office/drawing/2010/main" val="0"/>
              </a:ext>
            </a:extLst>
          </a:blip>
          <a:srcRect l="28917" r="21465"/>
          <a:stretch/>
        </p:blipFill>
        <p:spPr bwMode="auto">
          <a:xfrm>
            <a:off x="10320729" y="2838360"/>
            <a:ext cx="1510288" cy="154632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2"/>
          <a:stretch>
            <a:fillRect/>
          </a:stretch>
        </p:blipFill>
        <p:spPr>
          <a:xfrm>
            <a:off x="5449814" y="2684109"/>
            <a:ext cx="1419303" cy="1917304"/>
          </a:xfrm>
          <a:prstGeom prst="rect">
            <a:avLst/>
          </a:prstGeom>
        </p:spPr>
      </p:pic>
    </p:spTree>
    <p:extLst>
      <p:ext uri="{BB962C8B-B14F-4D97-AF65-F5344CB8AC3E}">
        <p14:creationId xmlns:p14="http://schemas.microsoft.com/office/powerpoint/2010/main" val="3179168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B5BCA2-CA6E-7659-530A-583796E386F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3798"/>
          <a:stretch/>
        </p:blipFill>
        <p:spPr>
          <a:xfrm>
            <a:off x="896134" y="-51713"/>
            <a:ext cx="11671004" cy="6858000"/>
          </a:xfrm>
          <a:prstGeom prst="rect">
            <a:avLst/>
          </a:prstGeom>
        </p:spPr>
      </p:pic>
      <p:graphicFrame>
        <p:nvGraphicFramePr>
          <p:cNvPr id="20" name="Object 19" hidden="1">
            <a:extLst>
              <a:ext uri="{FF2B5EF4-FFF2-40B4-BE49-F238E27FC236}">
                <a16:creationId xmlns:a16="http://schemas.microsoft.com/office/drawing/2014/main" id="{7B83D12E-133D-4EFD-B656-C8BB7DDAAF59}"/>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4396" name="think-cell Slide" r:id="rId7" imgW="530" imgH="528" progId="TCLayout.ActiveDocument.1">
                  <p:embed/>
                </p:oleObj>
              </mc:Choice>
              <mc:Fallback>
                <p:oleObj name="think-cell Slide" r:id="rId7" imgW="530" imgH="528" progId="TCLayout.ActiveDocument.1">
                  <p:embed/>
                  <p:pic>
                    <p:nvPicPr>
                      <p:cNvPr id="20" name="Object 19" hidden="1">
                        <a:extLst>
                          <a:ext uri="{FF2B5EF4-FFF2-40B4-BE49-F238E27FC236}">
                            <a16:creationId xmlns:a16="http://schemas.microsoft.com/office/drawing/2014/main" id="{7B83D12E-133D-4EFD-B656-C8BB7DDAAF59}"/>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30" name="Rectangle 29" hidden="1">
            <a:extLst>
              <a:ext uri="{FF2B5EF4-FFF2-40B4-BE49-F238E27FC236}">
                <a16:creationId xmlns:a16="http://schemas.microsoft.com/office/drawing/2014/main" id="{D54E0762-452F-4142-A360-E3D0CAB4ABDF}"/>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ts val="3200"/>
              </a:lnSpc>
              <a:spcBef>
                <a:spcPct val="0"/>
              </a:spcBef>
              <a:spcAft>
                <a:spcPct val="0"/>
              </a:spcAft>
            </a:pPr>
            <a:endParaRPr lang="en-GB" sz="3200" dirty="0">
              <a:latin typeface="Arial Black" panose="020B0A04020102020204" pitchFamily="34" charset="0"/>
              <a:ea typeface="+mj-ea"/>
              <a:cs typeface="+mj-cs"/>
              <a:sym typeface="Arial Black" panose="020B0A04020102020204" pitchFamily="34" charset="0"/>
            </a:endParaRPr>
          </a:p>
        </p:txBody>
      </p:sp>
      <p:graphicFrame>
        <p:nvGraphicFramePr>
          <p:cNvPr id="6" name="Diagram 5">
            <a:extLst>
              <a:ext uri="{FF2B5EF4-FFF2-40B4-BE49-F238E27FC236}">
                <a16:creationId xmlns:a16="http://schemas.microsoft.com/office/drawing/2014/main" id="{01CFDDC7-011F-482A-9381-6CBA374345CA}"/>
              </a:ext>
            </a:extLst>
          </p:cNvPr>
          <p:cNvGraphicFramePr/>
          <p:nvPr/>
        </p:nvGraphicFramePr>
        <p:xfrm>
          <a:off x="3624923" y="1262827"/>
          <a:ext cx="7448270" cy="445488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39" name="Title 9">
            <a:extLst>
              <a:ext uri="{FF2B5EF4-FFF2-40B4-BE49-F238E27FC236}">
                <a16:creationId xmlns:a16="http://schemas.microsoft.com/office/drawing/2014/main" id="{79327939-6D79-4D2B-9879-0F7A20BB4089}"/>
              </a:ext>
            </a:extLst>
          </p:cNvPr>
          <p:cNvSpPr>
            <a:spLocks noGrp="1"/>
          </p:cNvSpPr>
          <p:nvPr>
            <p:ph type="title"/>
          </p:nvPr>
        </p:nvSpPr>
        <p:spPr>
          <a:xfrm>
            <a:off x="444547" y="894527"/>
            <a:ext cx="6851878" cy="736599"/>
          </a:xfrm>
        </p:spPr>
        <p:txBody>
          <a:bodyPr vert="horz"/>
          <a:lstStyle/>
          <a:p>
            <a:pPr algn="l"/>
            <a:r>
              <a:rPr lang="en-GB" dirty="0">
                <a:solidFill>
                  <a:schemeClr val="bg2">
                    <a:lumMod val="50000"/>
                  </a:schemeClr>
                </a:solidFill>
                <a:latin typeface="+mj-lt"/>
              </a:rPr>
              <a:t> </a:t>
            </a:r>
            <a:r>
              <a:rPr lang="en-CH" sz="3600" b="1" dirty="0">
                <a:solidFill>
                  <a:schemeClr val="bg2">
                    <a:lumMod val="50000"/>
                  </a:schemeClr>
                </a:solidFill>
                <a:latin typeface="+mj-lt"/>
              </a:rPr>
              <a:t>Mechanical Recycling</a:t>
            </a:r>
            <a:r>
              <a:rPr lang="en-GB" sz="3600" dirty="0">
                <a:solidFill>
                  <a:schemeClr val="bg2">
                    <a:lumMod val="50000"/>
                  </a:schemeClr>
                </a:solidFill>
                <a:latin typeface="+mj-lt"/>
              </a:rPr>
              <a:t> </a:t>
            </a:r>
            <a:endParaRPr lang="en-GB" dirty="0">
              <a:solidFill>
                <a:schemeClr val="bg2">
                  <a:lumMod val="50000"/>
                </a:schemeClr>
              </a:solidFill>
              <a:latin typeface="+mj-lt"/>
            </a:endParaRPr>
          </a:p>
        </p:txBody>
      </p:sp>
      <p:sp>
        <p:nvSpPr>
          <p:cNvPr id="40" name="TextBox 39">
            <a:extLst>
              <a:ext uri="{FF2B5EF4-FFF2-40B4-BE49-F238E27FC236}">
                <a16:creationId xmlns:a16="http://schemas.microsoft.com/office/drawing/2014/main" id="{31236CCD-2EF3-4FAC-9CF6-C15C05CED4E9}"/>
              </a:ext>
            </a:extLst>
          </p:cNvPr>
          <p:cNvSpPr txBox="1"/>
          <p:nvPr/>
        </p:nvSpPr>
        <p:spPr>
          <a:xfrm>
            <a:off x="321936" y="6400800"/>
            <a:ext cx="914400" cy="914400"/>
          </a:xfrm>
          <a:prstGeom prst="rect">
            <a:avLst/>
          </a:prstGeom>
          <a:noFill/>
        </p:spPr>
        <p:txBody>
          <a:bodyPr wrap="none" lIns="0" tIns="0" rIns="0" bIns="0" rtlCol="0">
            <a:noAutofit/>
          </a:bodyPr>
          <a:lstStyle/>
          <a:p>
            <a:pPr>
              <a:lnSpc>
                <a:spcPct val="105000"/>
              </a:lnSpc>
            </a:pPr>
            <a:endParaRPr lang="en-GB" sz="1700" dirty="0">
              <a:latin typeface="+mj-lt"/>
              <a:cs typeface="Arial" pitchFamily="34" charset="0"/>
            </a:endParaRPr>
          </a:p>
        </p:txBody>
      </p:sp>
      <p:sp>
        <p:nvSpPr>
          <p:cNvPr id="8" name="Footer Placeholder 4"/>
          <p:cNvSpPr>
            <a:spLocks noGrp="1"/>
          </p:cNvSpPr>
          <p:nvPr>
            <p:ph type="ftr" sz="quarter" idx="14"/>
          </p:nvPr>
        </p:nvSpPr>
        <p:spPr>
          <a:xfrm>
            <a:off x="216030" y="6311900"/>
            <a:ext cx="1589621" cy="357841"/>
          </a:xfrm>
        </p:spPr>
        <p:txBody>
          <a:bodyPr/>
          <a:lstStyle/>
          <a:p>
            <a:pPr algn="l"/>
            <a:r>
              <a:rPr lang="en-US" dirty="0">
                <a:latin typeface="Arial" panose="020B0604020202020204" pitchFamily="34" charset="0"/>
              </a:rPr>
              <a:t>Avient Corporation</a:t>
            </a:r>
          </a:p>
        </p:txBody>
      </p:sp>
      <p:sp>
        <p:nvSpPr>
          <p:cNvPr id="9" name="Slide Number Placeholder 5"/>
          <p:cNvSpPr>
            <a:spLocks noGrp="1"/>
          </p:cNvSpPr>
          <p:nvPr>
            <p:ph type="sldNum" sz="quarter" idx="15"/>
          </p:nvPr>
        </p:nvSpPr>
        <p:spPr>
          <a:xfrm>
            <a:off x="1805651" y="6315597"/>
            <a:ext cx="829235" cy="357841"/>
          </a:xfrm>
        </p:spPr>
        <p:txBody>
          <a:bodyPr/>
          <a:lstStyle/>
          <a:p>
            <a:fld id="{DBC18F02-C0F7-464F-8F74-D259916D3F8D}" type="slidenum">
              <a:rPr lang="en-US" smtClean="0">
                <a:latin typeface="Arial" panose="020B0604020202020204" pitchFamily="34" charset="0"/>
              </a:rPr>
              <a:pPr/>
              <a:t>25</a:t>
            </a:fld>
            <a:endParaRPr lang="en-US" dirty="0">
              <a:latin typeface="Arial" panose="020B0604020202020204" pitchFamily="34" charset="0"/>
            </a:endParaRPr>
          </a:p>
        </p:txBody>
      </p:sp>
    </p:spTree>
    <p:extLst>
      <p:ext uri="{BB962C8B-B14F-4D97-AF65-F5344CB8AC3E}">
        <p14:creationId xmlns:p14="http://schemas.microsoft.com/office/powerpoint/2010/main" val="436025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ct 19" hidden="1">
            <a:extLst>
              <a:ext uri="{FF2B5EF4-FFF2-40B4-BE49-F238E27FC236}">
                <a16:creationId xmlns:a16="http://schemas.microsoft.com/office/drawing/2014/main" id="{7B83D12E-133D-4EFD-B656-C8BB7DDAAF59}"/>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5421" name="think-cell Slide" r:id="rId6" imgW="530" imgH="528" progId="TCLayout.ActiveDocument.1">
                  <p:embed/>
                </p:oleObj>
              </mc:Choice>
              <mc:Fallback>
                <p:oleObj name="think-cell Slide" r:id="rId6" imgW="530" imgH="528" progId="TCLayout.ActiveDocument.1">
                  <p:embed/>
                  <p:pic>
                    <p:nvPicPr>
                      <p:cNvPr id="20" name="Object 19" hidden="1">
                        <a:extLst>
                          <a:ext uri="{FF2B5EF4-FFF2-40B4-BE49-F238E27FC236}">
                            <a16:creationId xmlns:a16="http://schemas.microsoft.com/office/drawing/2014/main" id="{7B83D12E-133D-4EFD-B656-C8BB7DDAAF5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0" name="Rectangle 29" hidden="1">
            <a:extLst>
              <a:ext uri="{FF2B5EF4-FFF2-40B4-BE49-F238E27FC236}">
                <a16:creationId xmlns:a16="http://schemas.microsoft.com/office/drawing/2014/main" id="{D54E0762-452F-4142-A360-E3D0CAB4ABDF}"/>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ts val="3200"/>
              </a:lnSpc>
              <a:spcBef>
                <a:spcPct val="0"/>
              </a:spcBef>
              <a:spcAft>
                <a:spcPct val="0"/>
              </a:spcAft>
            </a:pPr>
            <a:endParaRPr lang="en-GB" sz="3200" dirty="0">
              <a:latin typeface="Arial Black" panose="020B0A04020102020204" pitchFamily="34" charset="0"/>
              <a:ea typeface="+mj-ea"/>
              <a:cs typeface="+mj-cs"/>
              <a:sym typeface="Arial Black" panose="020B0A04020102020204" pitchFamily="34" charset="0"/>
            </a:endParaRPr>
          </a:p>
        </p:txBody>
      </p:sp>
      <p:sp>
        <p:nvSpPr>
          <p:cNvPr id="5" name="Text Placeholder 4">
            <a:extLst>
              <a:ext uri="{FF2B5EF4-FFF2-40B4-BE49-F238E27FC236}">
                <a16:creationId xmlns:a16="http://schemas.microsoft.com/office/drawing/2014/main" id="{63917B7E-B810-47D2-B78B-BD4922754343}"/>
              </a:ext>
            </a:extLst>
          </p:cNvPr>
          <p:cNvSpPr>
            <a:spLocks noGrp="1"/>
          </p:cNvSpPr>
          <p:nvPr>
            <p:ph type="body" sz="quarter" idx="16"/>
          </p:nvPr>
        </p:nvSpPr>
        <p:spPr>
          <a:xfrm>
            <a:off x="609600" y="924910"/>
            <a:ext cx="10972800" cy="502921"/>
          </a:xfrm>
        </p:spPr>
        <p:txBody>
          <a:bodyPr/>
          <a:lstStyle/>
          <a:p>
            <a:r>
              <a:rPr lang="en-CH" dirty="0">
                <a:latin typeface="+mj-lt"/>
              </a:rPr>
              <a:t>How often can we turn the wheel? </a:t>
            </a:r>
            <a:endParaRPr lang="en-GB" dirty="0">
              <a:latin typeface="+mj-lt"/>
            </a:endParaRPr>
          </a:p>
        </p:txBody>
      </p:sp>
      <p:sp>
        <p:nvSpPr>
          <p:cNvPr id="40" name="TextBox 39">
            <a:extLst>
              <a:ext uri="{FF2B5EF4-FFF2-40B4-BE49-F238E27FC236}">
                <a16:creationId xmlns:a16="http://schemas.microsoft.com/office/drawing/2014/main" id="{31236CCD-2EF3-4FAC-9CF6-C15C05CED4E9}"/>
              </a:ext>
            </a:extLst>
          </p:cNvPr>
          <p:cNvSpPr txBox="1"/>
          <p:nvPr/>
        </p:nvSpPr>
        <p:spPr>
          <a:xfrm>
            <a:off x="321936" y="6400800"/>
            <a:ext cx="914400" cy="914400"/>
          </a:xfrm>
          <a:prstGeom prst="rect">
            <a:avLst/>
          </a:prstGeom>
          <a:noFill/>
        </p:spPr>
        <p:txBody>
          <a:bodyPr wrap="none" lIns="0" tIns="0" rIns="0" bIns="0" rtlCol="0">
            <a:noAutofit/>
          </a:bodyPr>
          <a:lstStyle/>
          <a:p>
            <a:pPr>
              <a:lnSpc>
                <a:spcPct val="105000"/>
              </a:lnSpc>
            </a:pPr>
            <a:endParaRPr lang="en-GB" sz="1700" dirty="0">
              <a:latin typeface="+mj-lt"/>
              <a:cs typeface="Arial" pitchFamily="34" charset="0"/>
            </a:endParaRPr>
          </a:p>
        </p:txBody>
      </p:sp>
      <p:sp>
        <p:nvSpPr>
          <p:cNvPr id="92" name="Footer Placeholder 4">
            <a:extLst>
              <a:ext uri="{FF2B5EF4-FFF2-40B4-BE49-F238E27FC236}">
                <a16:creationId xmlns:a16="http://schemas.microsoft.com/office/drawing/2014/main" id="{2936C9AE-B528-4D88-83E3-9CBE27C2F054}"/>
              </a:ext>
            </a:extLst>
          </p:cNvPr>
          <p:cNvSpPr>
            <a:spLocks noGrp="1"/>
          </p:cNvSpPr>
          <p:nvPr>
            <p:ph type="ftr" sz="quarter" idx="14"/>
          </p:nvPr>
        </p:nvSpPr>
        <p:spPr>
          <a:xfrm>
            <a:off x="216030" y="6311900"/>
            <a:ext cx="1589621" cy="357841"/>
          </a:xfrm>
        </p:spPr>
        <p:txBody>
          <a:bodyPr/>
          <a:lstStyle/>
          <a:p>
            <a:pPr algn="l"/>
            <a:r>
              <a:rPr lang="en-US" dirty="0">
                <a:latin typeface="+mj-lt"/>
              </a:rPr>
              <a:t>Avient Corporation</a:t>
            </a:r>
          </a:p>
        </p:txBody>
      </p:sp>
      <p:sp>
        <p:nvSpPr>
          <p:cNvPr id="93" name="Slide Number Placeholder 5">
            <a:extLst>
              <a:ext uri="{FF2B5EF4-FFF2-40B4-BE49-F238E27FC236}">
                <a16:creationId xmlns:a16="http://schemas.microsoft.com/office/drawing/2014/main" id="{D20E4725-CCC3-4ED7-B511-77C158D66039}"/>
              </a:ext>
            </a:extLst>
          </p:cNvPr>
          <p:cNvSpPr>
            <a:spLocks noGrp="1"/>
          </p:cNvSpPr>
          <p:nvPr>
            <p:ph type="sldNum" sz="quarter" idx="15"/>
          </p:nvPr>
        </p:nvSpPr>
        <p:spPr>
          <a:xfrm>
            <a:off x="1805651" y="6315597"/>
            <a:ext cx="829235" cy="357841"/>
          </a:xfrm>
        </p:spPr>
        <p:txBody>
          <a:bodyPr/>
          <a:lstStyle/>
          <a:p>
            <a:fld id="{DBC18F02-C0F7-464F-8F74-D259916D3F8D}" type="slidenum">
              <a:rPr lang="en-US" smtClean="0">
                <a:latin typeface="+mj-lt"/>
              </a:rPr>
              <a:pPr/>
              <a:t>26</a:t>
            </a:fld>
            <a:endParaRPr lang="en-US" dirty="0">
              <a:latin typeface="+mj-lt"/>
            </a:endParaRPr>
          </a:p>
        </p:txBody>
      </p:sp>
      <p:sp>
        <p:nvSpPr>
          <p:cNvPr id="27" name="Title 9">
            <a:extLst>
              <a:ext uri="{FF2B5EF4-FFF2-40B4-BE49-F238E27FC236}">
                <a16:creationId xmlns:a16="http://schemas.microsoft.com/office/drawing/2014/main" id="{091FFDA2-6A45-0C97-78C6-1146B1675F87}"/>
              </a:ext>
            </a:extLst>
          </p:cNvPr>
          <p:cNvSpPr>
            <a:spLocks noGrp="1"/>
          </p:cNvSpPr>
          <p:nvPr>
            <p:ph type="title"/>
          </p:nvPr>
        </p:nvSpPr>
        <p:spPr>
          <a:xfrm>
            <a:off x="609600" y="117042"/>
            <a:ext cx="9753600" cy="736599"/>
          </a:xfrm>
        </p:spPr>
        <p:txBody>
          <a:bodyPr vert="horz"/>
          <a:lstStyle/>
          <a:p>
            <a:pPr algn="l"/>
            <a:r>
              <a:rPr lang="en-GB" sz="3600" dirty="0">
                <a:solidFill>
                  <a:schemeClr val="bg2">
                    <a:lumMod val="50000"/>
                  </a:schemeClr>
                </a:solidFill>
                <a:latin typeface="+mj-lt"/>
              </a:rPr>
              <a:t> </a:t>
            </a:r>
            <a:r>
              <a:rPr lang="en-CH" sz="3600" b="1" dirty="0">
                <a:solidFill>
                  <a:schemeClr val="bg2">
                    <a:lumMod val="50000"/>
                  </a:schemeClr>
                </a:solidFill>
                <a:latin typeface="+mj-lt"/>
              </a:rPr>
              <a:t>Mechanical Recycling</a:t>
            </a:r>
            <a:r>
              <a:rPr lang="en-GB" sz="3600" dirty="0">
                <a:solidFill>
                  <a:schemeClr val="bg2">
                    <a:lumMod val="50000"/>
                  </a:schemeClr>
                </a:solidFill>
                <a:latin typeface="+mj-lt"/>
              </a:rPr>
              <a:t> </a:t>
            </a:r>
          </a:p>
        </p:txBody>
      </p:sp>
      <p:pic>
        <p:nvPicPr>
          <p:cNvPr id="6" name="Picture 5">
            <a:extLst>
              <a:ext uri="{FF2B5EF4-FFF2-40B4-BE49-F238E27FC236}">
                <a16:creationId xmlns:a16="http://schemas.microsoft.com/office/drawing/2014/main" id="{C45A7969-1B14-5FEE-97B6-27E7DB15B94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825957" y="1337121"/>
            <a:ext cx="6457122" cy="5282968"/>
          </a:xfrm>
          <a:prstGeom prst="rect">
            <a:avLst/>
          </a:prstGeom>
        </p:spPr>
      </p:pic>
    </p:spTree>
    <p:extLst>
      <p:ext uri="{BB962C8B-B14F-4D97-AF65-F5344CB8AC3E}">
        <p14:creationId xmlns:p14="http://schemas.microsoft.com/office/powerpoint/2010/main" val="9301724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A3DA17E-C8AE-2D1E-33CB-EB468089760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 y="1415"/>
            <a:ext cx="5765800" cy="6858000"/>
          </a:xfrm>
          <a:prstGeom prst="rect">
            <a:avLst/>
          </a:prstGeom>
        </p:spPr>
      </p:pic>
      <p:graphicFrame>
        <p:nvGraphicFramePr>
          <p:cNvPr id="7" name="Object 6" hidden="1">
            <a:extLst>
              <a:ext uri="{FF2B5EF4-FFF2-40B4-BE49-F238E27FC236}">
                <a16:creationId xmlns:a16="http://schemas.microsoft.com/office/drawing/2014/main" id="{7C547542-1A03-4CB7-A540-7C8531E645A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6444" name="think-cell Slide" r:id="rId7" imgW="395" imgH="394" progId="TCLayout.ActiveDocument.1">
                  <p:embed/>
                </p:oleObj>
              </mc:Choice>
              <mc:Fallback>
                <p:oleObj name="think-cell Slide" r:id="rId7" imgW="395" imgH="394" progId="TCLayout.ActiveDocument.1">
                  <p:embed/>
                  <p:pic>
                    <p:nvPicPr>
                      <p:cNvPr id="7" name="Object 6" hidden="1">
                        <a:extLst>
                          <a:ext uri="{FF2B5EF4-FFF2-40B4-BE49-F238E27FC236}">
                            <a16:creationId xmlns:a16="http://schemas.microsoft.com/office/drawing/2014/main" id="{7C547542-1A03-4CB7-A540-7C8531E645AD}"/>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DCD0CA67-49BA-4F30-9EEF-5AC4C1294174}"/>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5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sym typeface="Arial Black" panose="020B0A04020102020204" pitchFamily="34" charset="0"/>
            </a:endParaRPr>
          </a:p>
        </p:txBody>
      </p:sp>
      <p:sp>
        <p:nvSpPr>
          <p:cNvPr id="24" name="Content Placeholder 23">
            <a:extLst>
              <a:ext uri="{FF2B5EF4-FFF2-40B4-BE49-F238E27FC236}">
                <a16:creationId xmlns:a16="http://schemas.microsoft.com/office/drawing/2014/main" id="{83338016-C5FE-4106-AEE7-ABA2D7DF95DA}"/>
              </a:ext>
            </a:extLst>
          </p:cNvPr>
          <p:cNvSpPr>
            <a:spLocks noGrp="1"/>
          </p:cNvSpPr>
          <p:nvPr>
            <p:ph idx="1"/>
          </p:nvPr>
        </p:nvSpPr>
        <p:spPr>
          <a:xfrm>
            <a:off x="6273209" y="2102239"/>
            <a:ext cx="5309191" cy="4064647"/>
          </a:xfrm>
        </p:spPr>
        <p:txBody>
          <a:bodyPr/>
          <a:lstStyle/>
          <a:p>
            <a:r>
              <a:rPr lang="en-US" sz="2000" dirty="0">
                <a:latin typeface="+mn-lt"/>
              </a:rPr>
              <a:t>Real-world </a:t>
            </a:r>
            <a:r>
              <a:rPr lang="en-US" sz="2000" b="1" dirty="0">
                <a:latin typeface="+mn-lt"/>
              </a:rPr>
              <a:t>recycling</a:t>
            </a:r>
            <a:r>
              <a:rPr lang="en-US" sz="2000" dirty="0">
                <a:latin typeface="+mn-lt"/>
              </a:rPr>
              <a:t> research environment </a:t>
            </a:r>
          </a:p>
          <a:p>
            <a:r>
              <a:rPr lang="en-US" sz="2000" dirty="0">
                <a:latin typeface="+mn-lt"/>
              </a:rPr>
              <a:t>Polymer analysis for </a:t>
            </a:r>
            <a:r>
              <a:rPr lang="en-US" sz="2000" b="1" dirty="0">
                <a:latin typeface="+mn-lt"/>
              </a:rPr>
              <a:t>improved recycling</a:t>
            </a:r>
          </a:p>
          <a:p>
            <a:r>
              <a:rPr lang="en-US" sz="2000" b="1" dirty="0">
                <a:latin typeface="+mn-lt"/>
              </a:rPr>
              <a:t>Screening</a:t>
            </a:r>
            <a:r>
              <a:rPr lang="en-US" sz="2000" dirty="0">
                <a:latin typeface="+mn-lt"/>
              </a:rPr>
              <a:t> and </a:t>
            </a:r>
            <a:r>
              <a:rPr lang="en-US" sz="2000" b="1" dirty="0">
                <a:latin typeface="+mn-lt"/>
              </a:rPr>
              <a:t>evaluation</a:t>
            </a:r>
            <a:r>
              <a:rPr lang="en-US" sz="2000" dirty="0">
                <a:latin typeface="+mn-lt"/>
              </a:rPr>
              <a:t> of additive and colorant systems </a:t>
            </a:r>
          </a:p>
          <a:p>
            <a:r>
              <a:rPr lang="en-US" sz="2000" dirty="0">
                <a:latin typeface="+mn-lt"/>
              </a:rPr>
              <a:t>On-site </a:t>
            </a:r>
            <a:r>
              <a:rPr lang="en-US" sz="2000" b="1" dirty="0">
                <a:latin typeface="+mn-lt"/>
              </a:rPr>
              <a:t>customer</a:t>
            </a:r>
            <a:r>
              <a:rPr lang="en-US" sz="2000" dirty="0">
                <a:latin typeface="+mn-lt"/>
              </a:rPr>
              <a:t> and </a:t>
            </a:r>
            <a:r>
              <a:rPr lang="en-US" sz="2000" b="1" dirty="0">
                <a:latin typeface="+mn-lt"/>
              </a:rPr>
              <a:t>circular value chain stakeholder collaboration </a:t>
            </a:r>
          </a:p>
        </p:txBody>
      </p:sp>
      <p:sp>
        <p:nvSpPr>
          <p:cNvPr id="2" name="Title 1"/>
          <p:cNvSpPr>
            <a:spLocks noGrp="1"/>
          </p:cNvSpPr>
          <p:nvPr>
            <p:ph type="title"/>
          </p:nvPr>
        </p:nvSpPr>
        <p:spPr>
          <a:xfrm>
            <a:off x="5765801" y="126994"/>
            <a:ext cx="5818187" cy="736599"/>
          </a:xfrm>
        </p:spPr>
        <p:txBody>
          <a:bodyPr/>
          <a:lstStyle/>
          <a:p>
            <a:r>
              <a:rPr lang="en-GB" sz="3600" dirty="0" err="1">
                <a:solidFill>
                  <a:schemeClr val="bg2">
                    <a:lumMod val="50000"/>
                  </a:schemeClr>
                </a:solidFill>
                <a:latin typeface="+mn-lt"/>
              </a:rPr>
              <a:t>CycleWorks</a:t>
            </a:r>
            <a:r>
              <a:rPr lang="en-GB" sz="3600" dirty="0">
                <a:solidFill>
                  <a:schemeClr val="bg2">
                    <a:lumMod val="50000"/>
                  </a:schemeClr>
                </a:solidFill>
                <a:latin typeface="+mn-lt"/>
              </a:rPr>
              <a:t>™</a:t>
            </a:r>
          </a:p>
        </p:txBody>
      </p:sp>
      <p:sp>
        <p:nvSpPr>
          <p:cNvPr id="12" name="Text Placeholder 11">
            <a:extLst>
              <a:ext uri="{FF2B5EF4-FFF2-40B4-BE49-F238E27FC236}">
                <a16:creationId xmlns:a16="http://schemas.microsoft.com/office/drawing/2014/main" id="{3197238E-4EC8-4D8B-0D45-DBC49D6D0811}"/>
              </a:ext>
            </a:extLst>
          </p:cNvPr>
          <p:cNvSpPr>
            <a:spLocks noGrp="1"/>
          </p:cNvSpPr>
          <p:nvPr>
            <p:ph type="body" sz="quarter" idx="16"/>
          </p:nvPr>
        </p:nvSpPr>
        <p:spPr>
          <a:xfrm>
            <a:off x="5764213" y="956930"/>
            <a:ext cx="5818187" cy="502921"/>
          </a:xfrm>
        </p:spPr>
        <p:txBody>
          <a:bodyPr/>
          <a:lstStyle/>
          <a:p>
            <a:r>
              <a:rPr lang="en-US" dirty="0"/>
              <a:t>Innovation center for plastics recycling</a:t>
            </a:r>
          </a:p>
        </p:txBody>
      </p:sp>
      <p:sp>
        <p:nvSpPr>
          <p:cNvPr id="5" name="Footer Placeholder 4">
            <a:extLst>
              <a:ext uri="{FF2B5EF4-FFF2-40B4-BE49-F238E27FC236}">
                <a16:creationId xmlns:a16="http://schemas.microsoft.com/office/drawing/2014/main" id="{2B938F8E-F415-49BA-99FF-8BDABDC5316B}"/>
              </a:ext>
            </a:extLst>
          </p:cNvPr>
          <p:cNvSpPr>
            <a:spLocks noGrp="1"/>
          </p:cNvSpPr>
          <p:nvPr>
            <p:ph type="ftr" sz="quarter" idx="14"/>
          </p:nvPr>
        </p:nvSpPr>
        <p:spPr/>
        <p:txBody>
          <a:bodyPr/>
          <a:lstStyle/>
          <a:p>
            <a:pPr lvl="0"/>
            <a:r>
              <a:rPr lang="en-US" noProof="0" dirty="0">
                <a:latin typeface="+mn-lt"/>
              </a:rPr>
              <a:t>Avient Corporation</a:t>
            </a:r>
          </a:p>
        </p:txBody>
      </p:sp>
      <p:sp>
        <p:nvSpPr>
          <p:cNvPr id="4" name="Slide Number Placeholder 3"/>
          <p:cNvSpPr>
            <a:spLocks noGrp="1"/>
          </p:cNvSpPr>
          <p:nvPr>
            <p:ph type="sldNum" sz="quarter" idx="15"/>
          </p:nvPr>
        </p:nvSpPr>
        <p:spPr/>
        <p:txBody>
          <a:bodyPr/>
          <a:lstStyle/>
          <a:p>
            <a:pPr lvl="0"/>
            <a:fld id="{5562EBE8-DC78-4C39-968B-8A4E6533A224}" type="slidenum">
              <a:rPr lang="en-GB" noProof="0" smtClean="0">
                <a:latin typeface="+mn-lt"/>
              </a:rPr>
              <a:pPr lvl="0"/>
              <a:t>27</a:t>
            </a:fld>
            <a:endParaRPr lang="en-GB" noProof="0" dirty="0">
              <a:latin typeface="+mn-lt"/>
            </a:endParaRPr>
          </a:p>
        </p:txBody>
      </p:sp>
    </p:spTree>
    <p:extLst>
      <p:ext uri="{BB962C8B-B14F-4D97-AF65-F5344CB8AC3E}">
        <p14:creationId xmlns:p14="http://schemas.microsoft.com/office/powerpoint/2010/main" val="5951906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4E2DF5A-9899-FBFC-423C-C7E176F59D1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5166" b="5471"/>
          <a:stretch/>
        </p:blipFill>
        <p:spPr>
          <a:xfrm>
            <a:off x="74428" y="267193"/>
            <a:ext cx="11754872" cy="6590807"/>
          </a:xfrm>
          <a:prstGeom prst="rect">
            <a:avLst/>
          </a:prstGeom>
        </p:spPr>
      </p:pic>
      <p:graphicFrame>
        <p:nvGraphicFramePr>
          <p:cNvPr id="20" name="Object 19" hidden="1">
            <a:extLst>
              <a:ext uri="{FF2B5EF4-FFF2-40B4-BE49-F238E27FC236}">
                <a16:creationId xmlns:a16="http://schemas.microsoft.com/office/drawing/2014/main" id="{7B83D12E-133D-4EFD-B656-C8BB7DDAAF59}"/>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7468" name="think-cell Slide" r:id="rId7" imgW="530" imgH="528" progId="TCLayout.ActiveDocument.1">
                  <p:embed/>
                </p:oleObj>
              </mc:Choice>
              <mc:Fallback>
                <p:oleObj name="think-cell Slide" r:id="rId7" imgW="530" imgH="528" progId="TCLayout.ActiveDocument.1">
                  <p:embed/>
                  <p:pic>
                    <p:nvPicPr>
                      <p:cNvPr id="20" name="Object 19" hidden="1">
                        <a:extLst>
                          <a:ext uri="{FF2B5EF4-FFF2-40B4-BE49-F238E27FC236}">
                            <a16:creationId xmlns:a16="http://schemas.microsoft.com/office/drawing/2014/main" id="{7B83D12E-133D-4EFD-B656-C8BB7DDAAF59}"/>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30" name="Rectangle 29" hidden="1">
            <a:extLst>
              <a:ext uri="{FF2B5EF4-FFF2-40B4-BE49-F238E27FC236}">
                <a16:creationId xmlns:a16="http://schemas.microsoft.com/office/drawing/2014/main" id="{D54E0762-452F-4142-A360-E3D0CAB4ABDF}"/>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ts val="3200"/>
              </a:lnSpc>
              <a:spcBef>
                <a:spcPct val="0"/>
              </a:spcBef>
              <a:spcAft>
                <a:spcPct val="0"/>
              </a:spcAft>
            </a:pPr>
            <a:endParaRPr lang="en-GB" sz="3200" dirty="0">
              <a:latin typeface="Arial Black" panose="020B0A04020102020204" pitchFamily="34" charset="0"/>
              <a:ea typeface="+mj-ea"/>
              <a:cs typeface="+mj-cs"/>
              <a:sym typeface="Arial Black" panose="020B0A04020102020204" pitchFamily="34" charset="0"/>
            </a:endParaRPr>
          </a:p>
        </p:txBody>
      </p:sp>
      <p:sp>
        <p:nvSpPr>
          <p:cNvPr id="39" name="Title 9">
            <a:extLst>
              <a:ext uri="{FF2B5EF4-FFF2-40B4-BE49-F238E27FC236}">
                <a16:creationId xmlns:a16="http://schemas.microsoft.com/office/drawing/2014/main" id="{79327939-6D79-4D2B-9879-0F7A20BB4089}"/>
              </a:ext>
            </a:extLst>
          </p:cNvPr>
          <p:cNvSpPr>
            <a:spLocks noGrp="1"/>
          </p:cNvSpPr>
          <p:nvPr>
            <p:ph type="title"/>
          </p:nvPr>
        </p:nvSpPr>
        <p:spPr>
          <a:xfrm>
            <a:off x="609600" y="187520"/>
            <a:ext cx="10974388" cy="736599"/>
          </a:xfrm>
        </p:spPr>
        <p:txBody>
          <a:bodyPr vert="horz"/>
          <a:lstStyle/>
          <a:p>
            <a:r>
              <a:rPr lang="en-US" sz="3600" b="1" dirty="0" err="1">
                <a:solidFill>
                  <a:schemeClr val="bg2">
                    <a:lumMod val="50000"/>
                  </a:schemeClr>
                </a:solidFill>
                <a:latin typeface="+mj-lt"/>
              </a:rPr>
              <a:t>CycleWorks</a:t>
            </a:r>
            <a:r>
              <a:rPr lang="en-US" sz="3600" b="1" dirty="0">
                <a:solidFill>
                  <a:schemeClr val="bg2">
                    <a:lumMod val="50000"/>
                  </a:schemeClr>
                </a:solidFill>
                <a:latin typeface="+mj-lt"/>
              </a:rPr>
              <a:t>™</a:t>
            </a:r>
            <a:endParaRPr lang="en-US" sz="2400" dirty="0">
              <a:solidFill>
                <a:schemeClr val="bg2">
                  <a:lumMod val="50000"/>
                </a:schemeClr>
              </a:solidFill>
              <a:latin typeface="+mj-lt"/>
            </a:endParaRPr>
          </a:p>
        </p:txBody>
      </p:sp>
      <p:sp>
        <p:nvSpPr>
          <p:cNvPr id="5" name="Text Placeholder 4">
            <a:extLst>
              <a:ext uri="{FF2B5EF4-FFF2-40B4-BE49-F238E27FC236}">
                <a16:creationId xmlns:a16="http://schemas.microsoft.com/office/drawing/2014/main" id="{63917B7E-B810-47D2-B78B-BD4922754343}"/>
              </a:ext>
            </a:extLst>
          </p:cNvPr>
          <p:cNvSpPr>
            <a:spLocks noGrp="1"/>
          </p:cNvSpPr>
          <p:nvPr>
            <p:ph type="body" sz="quarter" idx="16"/>
          </p:nvPr>
        </p:nvSpPr>
        <p:spPr>
          <a:xfrm>
            <a:off x="611188" y="925001"/>
            <a:ext cx="10972800" cy="502921"/>
          </a:xfrm>
        </p:spPr>
        <p:txBody>
          <a:bodyPr/>
          <a:lstStyle/>
          <a:p>
            <a:r>
              <a:rPr lang="en-US" dirty="0">
                <a:latin typeface="+mj-lt"/>
              </a:rPr>
              <a:t>The Concept for Polyolefins &amp; PET</a:t>
            </a:r>
          </a:p>
        </p:txBody>
      </p:sp>
      <p:sp>
        <p:nvSpPr>
          <p:cNvPr id="15" name="Rettangolo con angoli arrotondati 34">
            <a:extLst>
              <a:ext uri="{FF2B5EF4-FFF2-40B4-BE49-F238E27FC236}">
                <a16:creationId xmlns:a16="http://schemas.microsoft.com/office/drawing/2014/main" id="{DCE42DA1-1927-47AA-9BA0-3E36BE25038D}"/>
              </a:ext>
            </a:extLst>
          </p:cNvPr>
          <p:cNvSpPr/>
          <p:nvPr/>
        </p:nvSpPr>
        <p:spPr>
          <a:xfrm>
            <a:off x="9295430" y="3859160"/>
            <a:ext cx="1865509" cy="156100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5000"/>
              </a:lnSpc>
            </a:pPr>
            <a:endParaRPr lang="en-US" sz="1200" dirty="0">
              <a:latin typeface="+mj-lt"/>
              <a:cs typeface="Arial" pitchFamily="34" charset="0"/>
            </a:endParaRPr>
          </a:p>
        </p:txBody>
      </p:sp>
      <p:sp>
        <p:nvSpPr>
          <p:cNvPr id="61" name="Rettangolo con angoli arrotondati 34">
            <a:extLst>
              <a:ext uri="{FF2B5EF4-FFF2-40B4-BE49-F238E27FC236}">
                <a16:creationId xmlns:a16="http://schemas.microsoft.com/office/drawing/2014/main" id="{6212222A-15AE-4874-9B38-800B1C40233D}"/>
              </a:ext>
            </a:extLst>
          </p:cNvPr>
          <p:cNvSpPr/>
          <p:nvPr/>
        </p:nvSpPr>
        <p:spPr>
          <a:xfrm>
            <a:off x="9344244" y="1487352"/>
            <a:ext cx="2238156" cy="197685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5000"/>
              </a:lnSpc>
            </a:pPr>
            <a:endParaRPr lang="en-US" sz="1200" dirty="0">
              <a:latin typeface="+mj-lt"/>
              <a:cs typeface="Arial" pitchFamily="34" charset="0"/>
            </a:endParaRPr>
          </a:p>
        </p:txBody>
      </p:sp>
      <p:sp>
        <p:nvSpPr>
          <p:cNvPr id="65" name="Rettangolo con angoli arrotondati 34">
            <a:extLst>
              <a:ext uri="{FF2B5EF4-FFF2-40B4-BE49-F238E27FC236}">
                <a16:creationId xmlns:a16="http://schemas.microsoft.com/office/drawing/2014/main" id="{5B69F874-5BF3-4655-8FD8-0FFD8114D280}"/>
              </a:ext>
            </a:extLst>
          </p:cNvPr>
          <p:cNvSpPr/>
          <p:nvPr/>
        </p:nvSpPr>
        <p:spPr>
          <a:xfrm>
            <a:off x="6716122" y="1967693"/>
            <a:ext cx="2238156" cy="175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5000"/>
              </a:lnSpc>
            </a:pPr>
            <a:endParaRPr lang="en-US" sz="1200" dirty="0">
              <a:latin typeface="+mj-lt"/>
              <a:cs typeface="Arial" pitchFamily="34" charset="0"/>
            </a:endParaRPr>
          </a:p>
        </p:txBody>
      </p:sp>
      <p:sp>
        <p:nvSpPr>
          <p:cNvPr id="10" name="Rettangolo con angoli arrotondati 20">
            <a:extLst>
              <a:ext uri="{FF2B5EF4-FFF2-40B4-BE49-F238E27FC236}">
                <a16:creationId xmlns:a16="http://schemas.microsoft.com/office/drawing/2014/main" id="{9017E8D9-430D-4B68-9398-8F96E01331E3}"/>
              </a:ext>
            </a:extLst>
          </p:cNvPr>
          <p:cNvSpPr/>
          <p:nvPr/>
        </p:nvSpPr>
        <p:spPr>
          <a:xfrm>
            <a:off x="5159787" y="3859160"/>
            <a:ext cx="3438655" cy="169621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5000"/>
              </a:lnSpc>
            </a:pPr>
            <a:endParaRPr lang="en-US" sz="1200" dirty="0">
              <a:latin typeface="+mj-lt"/>
              <a:cs typeface="Arial" pitchFamily="34" charset="0"/>
            </a:endParaRPr>
          </a:p>
        </p:txBody>
      </p:sp>
      <p:sp>
        <p:nvSpPr>
          <p:cNvPr id="68" name="Slide Number Placeholder 11"/>
          <p:cNvSpPr>
            <a:spLocks noGrp="1"/>
          </p:cNvSpPr>
          <p:nvPr>
            <p:ph type="sldNum" sz="quarter" idx="15"/>
          </p:nvPr>
        </p:nvSpPr>
        <p:spPr>
          <a:xfrm>
            <a:off x="1805651" y="6315597"/>
            <a:ext cx="829235" cy="357841"/>
          </a:xfrm>
        </p:spPr>
        <p:txBody>
          <a:bodyPr/>
          <a:lstStyle/>
          <a:p>
            <a:fld id="{DBC18F02-C0F7-464F-8F74-D259916D3F8D}" type="slidenum">
              <a:rPr lang="en-US" smtClean="0">
                <a:latin typeface="+mn-lt"/>
              </a:rPr>
              <a:pPr/>
              <a:t>28</a:t>
            </a:fld>
            <a:endParaRPr lang="en-US" dirty="0">
              <a:latin typeface="+mn-lt"/>
            </a:endParaRPr>
          </a:p>
        </p:txBody>
      </p:sp>
      <p:sp>
        <p:nvSpPr>
          <p:cNvPr id="69" name="Footer Placeholder 12"/>
          <p:cNvSpPr>
            <a:spLocks noGrp="1"/>
          </p:cNvSpPr>
          <p:nvPr>
            <p:ph type="ftr" sz="quarter" idx="14"/>
          </p:nvPr>
        </p:nvSpPr>
        <p:spPr>
          <a:xfrm>
            <a:off x="216030" y="6311900"/>
            <a:ext cx="1589621" cy="357841"/>
          </a:xfrm>
        </p:spPr>
        <p:txBody>
          <a:bodyPr/>
          <a:lstStyle/>
          <a:p>
            <a:pPr algn="l"/>
            <a:r>
              <a:rPr lang="en-US" dirty="0">
                <a:latin typeface="+mn-lt"/>
              </a:rPr>
              <a:t>Avient Corporation</a:t>
            </a:r>
          </a:p>
        </p:txBody>
      </p:sp>
    </p:spTree>
    <p:extLst>
      <p:ext uri="{BB962C8B-B14F-4D97-AF65-F5344CB8AC3E}">
        <p14:creationId xmlns:p14="http://schemas.microsoft.com/office/powerpoint/2010/main" val="26019381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674996" y="4451525"/>
            <a:ext cx="5347855" cy="71672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Object 7" hidden="1">
            <a:extLst>
              <a:ext uri="{FF2B5EF4-FFF2-40B4-BE49-F238E27FC236}">
                <a16:creationId xmlns:a16="http://schemas.microsoft.com/office/drawing/2014/main" id="{AE67AF62-1916-4E20-A2E9-EE243164D004}"/>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8492" name="think-cell Slide" r:id="rId5" imgW="306" imgH="306" progId="TCLayout.ActiveDocument.1">
                  <p:embed/>
                </p:oleObj>
              </mc:Choice>
              <mc:Fallback>
                <p:oleObj name="think-cell Slide" r:id="rId5" imgW="306" imgH="306" progId="TCLayout.ActiveDocument.1">
                  <p:embed/>
                  <p:pic>
                    <p:nvPicPr>
                      <p:cNvPr id="8" name="Object 7" hidden="1">
                        <a:extLst>
                          <a:ext uri="{FF2B5EF4-FFF2-40B4-BE49-F238E27FC236}">
                            <a16:creationId xmlns:a16="http://schemas.microsoft.com/office/drawing/2014/main" id="{AE67AF62-1916-4E20-A2E9-EE243164D00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74F448D6-632E-42F0-8774-56CC3D29FC56}"/>
              </a:ext>
            </a:extLst>
          </p:cNvPr>
          <p:cNvSpPr>
            <a:spLocks noGrp="1"/>
          </p:cNvSpPr>
          <p:nvPr>
            <p:ph type="title"/>
          </p:nvPr>
        </p:nvSpPr>
        <p:spPr>
          <a:xfrm>
            <a:off x="1805650" y="378404"/>
            <a:ext cx="7829671" cy="736599"/>
          </a:xfrm>
        </p:spPr>
        <p:txBody>
          <a:bodyPr vert="horz"/>
          <a:lstStyle/>
          <a:p>
            <a:pPr algn="l"/>
            <a:r>
              <a:rPr lang="en-US" dirty="0">
                <a:solidFill>
                  <a:schemeClr val="bg2">
                    <a:lumMod val="50000"/>
                  </a:schemeClr>
                </a:solidFill>
                <a:latin typeface="Arial Black" panose="020B0A04020102020204" pitchFamily="34" charset="0"/>
              </a:rPr>
              <a:t>Mechanical Recycling – Top Challenges</a:t>
            </a:r>
            <a:endParaRPr lang="en-US" sz="4000" dirty="0">
              <a:solidFill>
                <a:schemeClr val="bg2">
                  <a:lumMod val="50000"/>
                </a:schemeClr>
              </a:solidFill>
              <a:latin typeface="Arial Black" panose="020B0A04020102020204" pitchFamily="34" charset="0"/>
            </a:endParaRPr>
          </a:p>
        </p:txBody>
      </p:sp>
      <p:sp>
        <p:nvSpPr>
          <p:cNvPr id="5" name="Footer Placeholder 4">
            <a:extLst>
              <a:ext uri="{FF2B5EF4-FFF2-40B4-BE49-F238E27FC236}">
                <a16:creationId xmlns:a16="http://schemas.microsoft.com/office/drawing/2014/main" id="{93596DDB-ED69-482A-99FF-326662FD4CE3}"/>
              </a:ext>
            </a:extLst>
          </p:cNvPr>
          <p:cNvSpPr>
            <a:spLocks noGrp="1"/>
          </p:cNvSpPr>
          <p:nvPr>
            <p:ph type="ftr" sz="quarter" idx="14"/>
          </p:nvPr>
        </p:nvSpPr>
        <p:spPr/>
        <p:txBody>
          <a:bodyPr/>
          <a:lstStyle/>
          <a:p>
            <a:pPr algn="l"/>
            <a:r>
              <a:rPr lang="en-US" dirty="0">
                <a:latin typeface="+mn-lt"/>
              </a:rPr>
              <a:t>Avient Corporation</a:t>
            </a:r>
          </a:p>
        </p:txBody>
      </p:sp>
      <p:sp>
        <p:nvSpPr>
          <p:cNvPr id="6" name="Slide Number Placeholder 5">
            <a:extLst>
              <a:ext uri="{FF2B5EF4-FFF2-40B4-BE49-F238E27FC236}">
                <a16:creationId xmlns:a16="http://schemas.microsoft.com/office/drawing/2014/main" id="{371AE7A8-2F26-4A8C-A1C5-75B353BA8BD9}"/>
              </a:ext>
            </a:extLst>
          </p:cNvPr>
          <p:cNvSpPr>
            <a:spLocks noGrp="1"/>
          </p:cNvSpPr>
          <p:nvPr>
            <p:ph type="sldNum" sz="quarter" idx="15"/>
          </p:nvPr>
        </p:nvSpPr>
        <p:spPr/>
        <p:txBody>
          <a:bodyPr/>
          <a:lstStyle/>
          <a:p>
            <a:fld id="{DBC18F02-C0F7-464F-8F74-D259916D3F8D}" type="slidenum">
              <a:rPr lang="en-US" smtClean="0">
                <a:latin typeface="+mn-lt"/>
              </a:rPr>
              <a:pPr/>
              <a:t>29</a:t>
            </a:fld>
            <a:endParaRPr lang="en-US" dirty="0">
              <a:latin typeface="+mn-lt"/>
            </a:endParaRPr>
          </a:p>
        </p:txBody>
      </p:sp>
      <p:sp>
        <p:nvSpPr>
          <p:cNvPr id="11" name="Rectangle 10">
            <a:extLst>
              <a:ext uri="{FF2B5EF4-FFF2-40B4-BE49-F238E27FC236}">
                <a16:creationId xmlns:a16="http://schemas.microsoft.com/office/drawing/2014/main" id="{F70DE765-CF2D-1009-5650-2972A0D4874B}"/>
              </a:ext>
            </a:extLst>
          </p:cNvPr>
          <p:cNvSpPr/>
          <p:nvPr/>
        </p:nvSpPr>
        <p:spPr>
          <a:xfrm>
            <a:off x="1842769" y="2551366"/>
            <a:ext cx="3304826" cy="688196"/>
          </a:xfrm>
          <a:prstGeom prst="rect">
            <a:avLst/>
          </a:prstGeom>
          <a:blipFill>
            <a:blip r:embed="rId7" cstate="screen">
              <a:duotone>
                <a:prstClr val="black"/>
                <a:schemeClr val="accent3">
                  <a:tint val="45000"/>
                  <a:satMod val="400000"/>
                </a:schemeClr>
              </a:duotone>
              <a:extLst>
                <a:ext uri="{28A0092B-C50C-407E-A947-70E740481C1C}">
                  <a14:useLocalDpi xmlns:a14="http://schemas.microsoft.com/office/drawing/2010/main"/>
                </a:ext>
              </a:extLst>
            </a:blip>
            <a:srcRect/>
            <a:stretch>
              <a:fillRect/>
            </a:stretch>
          </a:blipFill>
          <a:effectLst/>
        </p:spPr>
        <p:style>
          <a:lnRef idx="0">
            <a:schemeClr val="lt1">
              <a:hueOff val="0"/>
              <a:satOff val="0"/>
              <a:lumOff val="0"/>
              <a:alphaOff val="0"/>
            </a:schemeClr>
          </a:lnRef>
          <a:fillRef idx="1">
            <a:scrgbClr r="0" g="0" b="0"/>
          </a:fillRef>
          <a:effectRef idx="3">
            <a:schemeClr val="accent6">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13" name="Freeform 12">
            <a:extLst>
              <a:ext uri="{FF2B5EF4-FFF2-40B4-BE49-F238E27FC236}">
                <a16:creationId xmlns:a16="http://schemas.microsoft.com/office/drawing/2014/main" id="{2BF3DAE8-7E56-33B4-409F-B4B33AE08F2F}"/>
              </a:ext>
            </a:extLst>
          </p:cNvPr>
          <p:cNvSpPr/>
          <p:nvPr/>
        </p:nvSpPr>
        <p:spPr>
          <a:xfrm>
            <a:off x="6511105" y="2582521"/>
            <a:ext cx="2550653" cy="690086"/>
          </a:xfrm>
          <a:custGeom>
            <a:avLst/>
            <a:gdLst>
              <a:gd name="connsiteX0" fmla="*/ 0 w 2193488"/>
              <a:gd name="connsiteY0" fmla="*/ 0 h 690086"/>
              <a:gd name="connsiteX1" fmla="*/ 1279535 w 2193488"/>
              <a:gd name="connsiteY1" fmla="*/ 0 h 690086"/>
              <a:gd name="connsiteX2" fmla="*/ 1540925 w 2193488"/>
              <a:gd name="connsiteY2" fmla="*/ -73839 h 690086"/>
              <a:gd name="connsiteX3" fmla="*/ 1827907 w 2193488"/>
              <a:gd name="connsiteY3" fmla="*/ 0 h 690086"/>
              <a:gd name="connsiteX4" fmla="*/ 2193488 w 2193488"/>
              <a:gd name="connsiteY4" fmla="*/ 0 h 690086"/>
              <a:gd name="connsiteX5" fmla="*/ 2193488 w 2193488"/>
              <a:gd name="connsiteY5" fmla="*/ 115014 h 690086"/>
              <a:gd name="connsiteX6" fmla="*/ 2193488 w 2193488"/>
              <a:gd name="connsiteY6" fmla="*/ 115014 h 690086"/>
              <a:gd name="connsiteX7" fmla="*/ 2193488 w 2193488"/>
              <a:gd name="connsiteY7" fmla="*/ 287536 h 690086"/>
              <a:gd name="connsiteX8" fmla="*/ 2193488 w 2193488"/>
              <a:gd name="connsiteY8" fmla="*/ 690086 h 690086"/>
              <a:gd name="connsiteX9" fmla="*/ 1827907 w 2193488"/>
              <a:gd name="connsiteY9" fmla="*/ 690086 h 690086"/>
              <a:gd name="connsiteX10" fmla="*/ 1279535 w 2193488"/>
              <a:gd name="connsiteY10" fmla="*/ 690086 h 690086"/>
              <a:gd name="connsiteX11" fmla="*/ 1279535 w 2193488"/>
              <a:gd name="connsiteY11" fmla="*/ 690086 h 690086"/>
              <a:gd name="connsiteX12" fmla="*/ 0 w 2193488"/>
              <a:gd name="connsiteY12" fmla="*/ 690086 h 690086"/>
              <a:gd name="connsiteX13" fmla="*/ 0 w 2193488"/>
              <a:gd name="connsiteY13" fmla="*/ 287536 h 690086"/>
              <a:gd name="connsiteX14" fmla="*/ 0 w 2193488"/>
              <a:gd name="connsiteY14" fmla="*/ 115014 h 690086"/>
              <a:gd name="connsiteX15" fmla="*/ 0 w 2193488"/>
              <a:gd name="connsiteY15" fmla="*/ 115014 h 690086"/>
              <a:gd name="connsiteX16" fmla="*/ 0 w 2193488"/>
              <a:gd name="connsiteY16" fmla="*/ 0 h 69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93488" h="690086">
                <a:moveTo>
                  <a:pt x="0" y="0"/>
                </a:moveTo>
                <a:lnTo>
                  <a:pt x="1279535" y="0"/>
                </a:lnTo>
                <a:lnTo>
                  <a:pt x="1540925" y="-73839"/>
                </a:lnTo>
                <a:lnTo>
                  <a:pt x="1827907" y="0"/>
                </a:lnTo>
                <a:lnTo>
                  <a:pt x="2193488" y="0"/>
                </a:lnTo>
                <a:lnTo>
                  <a:pt x="2193488" y="115014"/>
                </a:lnTo>
                <a:lnTo>
                  <a:pt x="2193488" y="115014"/>
                </a:lnTo>
                <a:lnTo>
                  <a:pt x="2193488" y="287536"/>
                </a:lnTo>
                <a:lnTo>
                  <a:pt x="2193488" y="690086"/>
                </a:lnTo>
                <a:lnTo>
                  <a:pt x="1827907" y="690086"/>
                </a:lnTo>
                <a:lnTo>
                  <a:pt x="1279535" y="690086"/>
                </a:lnTo>
                <a:lnTo>
                  <a:pt x="1279535" y="690086"/>
                </a:lnTo>
                <a:lnTo>
                  <a:pt x="0" y="690086"/>
                </a:lnTo>
                <a:lnTo>
                  <a:pt x="0" y="287536"/>
                </a:lnTo>
                <a:lnTo>
                  <a:pt x="0" y="115014"/>
                </a:lnTo>
                <a:lnTo>
                  <a:pt x="0" y="115014"/>
                </a:lnTo>
                <a:lnTo>
                  <a:pt x="0" y="0"/>
                </a:lnTo>
                <a:close/>
              </a:path>
            </a:pathLst>
          </a:custGeom>
          <a:noFill/>
          <a:effectLst/>
        </p:spPr>
        <p:style>
          <a:lnRef idx="0">
            <a:schemeClr val="lt1">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defTabSz="711200" rtl="0">
              <a:lnSpc>
                <a:spcPct val="90000"/>
              </a:lnSpc>
              <a:spcBef>
                <a:spcPct val="0"/>
              </a:spcBef>
              <a:spcAft>
                <a:spcPct val="35000"/>
              </a:spcAft>
              <a:buNone/>
            </a:pPr>
            <a:r>
              <a:rPr lang="en-US" sz="2200" dirty="0">
                <a:solidFill>
                  <a:schemeClr val="bg2">
                    <a:lumMod val="25000"/>
                  </a:schemeClr>
                </a:solidFill>
                <a:latin typeface="+mj-lt"/>
              </a:rPr>
              <a:t>C</a:t>
            </a:r>
            <a:r>
              <a:rPr lang="en-US" sz="2200" b="0" i="0" kern="1200" dirty="0">
                <a:solidFill>
                  <a:schemeClr val="bg2">
                    <a:lumMod val="25000"/>
                  </a:schemeClr>
                </a:solidFill>
                <a:latin typeface="+mj-lt"/>
              </a:rPr>
              <a:t>ontamination </a:t>
            </a:r>
            <a:endParaRPr lang="en-US" sz="2200" kern="1200" dirty="0">
              <a:solidFill>
                <a:schemeClr val="bg2">
                  <a:lumMod val="25000"/>
                </a:schemeClr>
              </a:solidFill>
              <a:latin typeface="+mj-lt"/>
            </a:endParaRPr>
          </a:p>
        </p:txBody>
      </p:sp>
      <p:sp>
        <p:nvSpPr>
          <p:cNvPr id="14" name="Rectangle 13">
            <a:extLst>
              <a:ext uri="{FF2B5EF4-FFF2-40B4-BE49-F238E27FC236}">
                <a16:creationId xmlns:a16="http://schemas.microsoft.com/office/drawing/2014/main" id="{4837F29A-BB0C-E1B6-3A5A-EF0DD14F1DBD}"/>
              </a:ext>
            </a:extLst>
          </p:cNvPr>
          <p:cNvSpPr/>
          <p:nvPr/>
        </p:nvSpPr>
        <p:spPr>
          <a:xfrm>
            <a:off x="1842769" y="3505371"/>
            <a:ext cx="3304826" cy="688195"/>
          </a:xfrm>
          <a:prstGeom prst="rect">
            <a:avLst/>
          </a:prstGeom>
          <a:blipFill>
            <a:blip r:embed="rId8" cstate="screen">
              <a:extLst>
                <a:ext uri="{28A0092B-C50C-407E-A947-70E740481C1C}">
                  <a14:useLocalDpi xmlns:a14="http://schemas.microsoft.com/office/drawing/2010/main"/>
                </a:ext>
              </a:extLst>
            </a:blip>
            <a:srcRect/>
            <a:stretch>
              <a:fillRect/>
            </a:stretch>
          </a:blipFill>
          <a:ln>
            <a:solidFill>
              <a:schemeClr val="bg1">
                <a:lumMod val="65000"/>
              </a:schemeClr>
            </a:solidFill>
          </a:ln>
          <a:effectLst/>
        </p:spPr>
        <p:style>
          <a:lnRef idx="0">
            <a:schemeClr val="lt1">
              <a:hueOff val="0"/>
              <a:satOff val="0"/>
              <a:lumOff val="0"/>
              <a:alphaOff val="0"/>
            </a:schemeClr>
          </a:lnRef>
          <a:fillRef idx="1">
            <a:scrgbClr r="0" g="0" b="0"/>
          </a:fillRef>
          <a:effectRef idx="3">
            <a:schemeClr val="accent6">
              <a:tint val="50000"/>
              <a:hueOff val="0"/>
              <a:satOff val="0"/>
              <a:lumOff val="0"/>
              <a:alphaOff val="0"/>
            </a:schemeClr>
          </a:effectRef>
          <a:fontRef idx="minor">
            <a:schemeClr val="lt1">
              <a:hueOff val="0"/>
              <a:satOff val="0"/>
              <a:lumOff val="0"/>
              <a:alphaOff val="0"/>
            </a:schemeClr>
          </a:fontRef>
        </p:style>
      </p:sp>
      <p:sp>
        <p:nvSpPr>
          <p:cNvPr id="16" name="Freeform 15">
            <a:extLst>
              <a:ext uri="{FF2B5EF4-FFF2-40B4-BE49-F238E27FC236}">
                <a16:creationId xmlns:a16="http://schemas.microsoft.com/office/drawing/2014/main" id="{C36C83E4-B71C-BDA3-501A-2E81ABAF4F66}"/>
              </a:ext>
            </a:extLst>
          </p:cNvPr>
          <p:cNvSpPr/>
          <p:nvPr/>
        </p:nvSpPr>
        <p:spPr>
          <a:xfrm>
            <a:off x="6511104" y="3410170"/>
            <a:ext cx="3454932" cy="690086"/>
          </a:xfrm>
          <a:custGeom>
            <a:avLst/>
            <a:gdLst>
              <a:gd name="connsiteX0" fmla="*/ 0 w 2193488"/>
              <a:gd name="connsiteY0" fmla="*/ 0 h 690086"/>
              <a:gd name="connsiteX1" fmla="*/ 1279535 w 2193488"/>
              <a:gd name="connsiteY1" fmla="*/ 0 h 690086"/>
              <a:gd name="connsiteX2" fmla="*/ 1540925 w 2193488"/>
              <a:gd name="connsiteY2" fmla="*/ -73839 h 690086"/>
              <a:gd name="connsiteX3" fmla="*/ 1827907 w 2193488"/>
              <a:gd name="connsiteY3" fmla="*/ 0 h 690086"/>
              <a:gd name="connsiteX4" fmla="*/ 2193488 w 2193488"/>
              <a:gd name="connsiteY4" fmla="*/ 0 h 690086"/>
              <a:gd name="connsiteX5" fmla="*/ 2193488 w 2193488"/>
              <a:gd name="connsiteY5" fmla="*/ 115014 h 690086"/>
              <a:gd name="connsiteX6" fmla="*/ 2193488 w 2193488"/>
              <a:gd name="connsiteY6" fmla="*/ 115014 h 690086"/>
              <a:gd name="connsiteX7" fmla="*/ 2193488 w 2193488"/>
              <a:gd name="connsiteY7" fmla="*/ 287536 h 690086"/>
              <a:gd name="connsiteX8" fmla="*/ 2193488 w 2193488"/>
              <a:gd name="connsiteY8" fmla="*/ 690086 h 690086"/>
              <a:gd name="connsiteX9" fmla="*/ 1827907 w 2193488"/>
              <a:gd name="connsiteY9" fmla="*/ 690086 h 690086"/>
              <a:gd name="connsiteX10" fmla="*/ 1279535 w 2193488"/>
              <a:gd name="connsiteY10" fmla="*/ 690086 h 690086"/>
              <a:gd name="connsiteX11" fmla="*/ 1279535 w 2193488"/>
              <a:gd name="connsiteY11" fmla="*/ 690086 h 690086"/>
              <a:gd name="connsiteX12" fmla="*/ 0 w 2193488"/>
              <a:gd name="connsiteY12" fmla="*/ 690086 h 690086"/>
              <a:gd name="connsiteX13" fmla="*/ 0 w 2193488"/>
              <a:gd name="connsiteY13" fmla="*/ 287536 h 690086"/>
              <a:gd name="connsiteX14" fmla="*/ 0 w 2193488"/>
              <a:gd name="connsiteY14" fmla="*/ 115014 h 690086"/>
              <a:gd name="connsiteX15" fmla="*/ 0 w 2193488"/>
              <a:gd name="connsiteY15" fmla="*/ 115014 h 690086"/>
              <a:gd name="connsiteX16" fmla="*/ 0 w 2193488"/>
              <a:gd name="connsiteY16" fmla="*/ 0 h 69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93488" h="690086">
                <a:moveTo>
                  <a:pt x="0" y="0"/>
                </a:moveTo>
                <a:lnTo>
                  <a:pt x="1279535" y="0"/>
                </a:lnTo>
                <a:lnTo>
                  <a:pt x="1540925" y="-73839"/>
                </a:lnTo>
                <a:lnTo>
                  <a:pt x="1827907" y="0"/>
                </a:lnTo>
                <a:lnTo>
                  <a:pt x="2193488" y="0"/>
                </a:lnTo>
                <a:lnTo>
                  <a:pt x="2193488" y="115014"/>
                </a:lnTo>
                <a:lnTo>
                  <a:pt x="2193488" y="115014"/>
                </a:lnTo>
                <a:lnTo>
                  <a:pt x="2193488" y="287536"/>
                </a:lnTo>
                <a:lnTo>
                  <a:pt x="2193488" y="690086"/>
                </a:lnTo>
                <a:lnTo>
                  <a:pt x="1827907" y="690086"/>
                </a:lnTo>
                <a:lnTo>
                  <a:pt x="1279535" y="690086"/>
                </a:lnTo>
                <a:lnTo>
                  <a:pt x="1279535" y="690086"/>
                </a:lnTo>
                <a:lnTo>
                  <a:pt x="0" y="690086"/>
                </a:lnTo>
                <a:lnTo>
                  <a:pt x="0" y="287536"/>
                </a:lnTo>
                <a:lnTo>
                  <a:pt x="0" y="115014"/>
                </a:lnTo>
                <a:lnTo>
                  <a:pt x="0" y="115014"/>
                </a:lnTo>
                <a:lnTo>
                  <a:pt x="0" y="0"/>
                </a:lnTo>
                <a:close/>
              </a:path>
            </a:pathLst>
          </a:custGeom>
          <a:noFill/>
          <a:effectLst/>
        </p:spPr>
        <p:style>
          <a:lnRef idx="0">
            <a:schemeClr val="lt1">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defTabSz="711200" rtl="0">
              <a:lnSpc>
                <a:spcPct val="90000"/>
              </a:lnSpc>
              <a:spcBef>
                <a:spcPct val="0"/>
              </a:spcBef>
              <a:spcAft>
                <a:spcPct val="35000"/>
              </a:spcAft>
              <a:buNone/>
            </a:pPr>
            <a:r>
              <a:rPr lang="de-CH" sz="2200" kern="1200" dirty="0">
                <a:solidFill>
                  <a:schemeClr val="bg2">
                    <a:lumMod val="25000"/>
                  </a:schemeClr>
                </a:solidFill>
                <a:latin typeface="+mj-lt"/>
              </a:rPr>
              <a:t>Managing PCR </a:t>
            </a:r>
            <a:r>
              <a:rPr lang="de-CH" sz="2200" dirty="0">
                <a:solidFill>
                  <a:schemeClr val="bg2">
                    <a:lumMod val="25000"/>
                  </a:schemeClr>
                </a:solidFill>
                <a:latin typeface="+mj-lt"/>
              </a:rPr>
              <a:t>aesthetics</a:t>
            </a:r>
            <a:endParaRPr lang="en-US" sz="2200" kern="1200" dirty="0">
              <a:solidFill>
                <a:schemeClr val="bg2">
                  <a:lumMod val="25000"/>
                </a:schemeClr>
              </a:solidFill>
              <a:latin typeface="+mj-lt"/>
            </a:endParaRPr>
          </a:p>
        </p:txBody>
      </p:sp>
      <p:sp>
        <p:nvSpPr>
          <p:cNvPr id="17" name="Rectangle 16">
            <a:extLst>
              <a:ext uri="{FF2B5EF4-FFF2-40B4-BE49-F238E27FC236}">
                <a16:creationId xmlns:a16="http://schemas.microsoft.com/office/drawing/2014/main" id="{2E8F9A49-0FFE-BD6E-B210-0AEAF303232D}"/>
              </a:ext>
            </a:extLst>
          </p:cNvPr>
          <p:cNvSpPr/>
          <p:nvPr/>
        </p:nvSpPr>
        <p:spPr>
          <a:xfrm>
            <a:off x="1842769" y="1597362"/>
            <a:ext cx="3304826" cy="688195"/>
          </a:xfrm>
          <a:prstGeom prst="rect">
            <a:avLst/>
          </a:prstGeom>
          <a:blipFill>
            <a:blip r:embed="rId9" cstate="screen">
              <a:extLst>
                <a:ext uri="{28A0092B-C50C-407E-A947-70E740481C1C}">
                  <a14:useLocalDpi xmlns:a14="http://schemas.microsoft.com/office/drawing/2010/main"/>
                </a:ext>
              </a:extLst>
            </a:blip>
            <a:srcRect/>
            <a:stretch>
              <a:fillRect l="-1140" r="-1198"/>
            </a:stretch>
          </a:blipFill>
          <a:ln>
            <a:solidFill>
              <a:schemeClr val="bg1">
                <a:lumMod val="65000"/>
              </a:schemeClr>
            </a:solidFill>
          </a:ln>
          <a:effectLst/>
        </p:spPr>
        <p:style>
          <a:lnRef idx="0">
            <a:schemeClr val="lt1">
              <a:hueOff val="0"/>
              <a:satOff val="0"/>
              <a:lumOff val="0"/>
              <a:alphaOff val="0"/>
            </a:schemeClr>
          </a:lnRef>
          <a:fillRef idx="1">
            <a:scrgbClr r="0" g="0" b="0"/>
          </a:fillRef>
          <a:effectRef idx="3">
            <a:schemeClr val="accent6">
              <a:tint val="50000"/>
              <a:hueOff val="0"/>
              <a:satOff val="0"/>
              <a:lumOff val="0"/>
              <a:alphaOff val="0"/>
            </a:schemeClr>
          </a:effectRef>
          <a:fontRef idx="minor">
            <a:schemeClr val="lt1">
              <a:hueOff val="0"/>
              <a:satOff val="0"/>
              <a:lumOff val="0"/>
              <a:alphaOff val="0"/>
            </a:schemeClr>
          </a:fontRef>
        </p:style>
      </p:sp>
      <p:sp>
        <p:nvSpPr>
          <p:cNvPr id="18" name="Freeform 17">
            <a:extLst>
              <a:ext uri="{FF2B5EF4-FFF2-40B4-BE49-F238E27FC236}">
                <a16:creationId xmlns:a16="http://schemas.microsoft.com/office/drawing/2014/main" id="{76A08BFD-FB09-8EAE-95C6-DF965ACB0F62}"/>
              </a:ext>
            </a:extLst>
          </p:cNvPr>
          <p:cNvSpPr/>
          <p:nvPr/>
        </p:nvSpPr>
        <p:spPr>
          <a:xfrm>
            <a:off x="6516058" y="1689755"/>
            <a:ext cx="5258933" cy="690086"/>
          </a:xfrm>
          <a:custGeom>
            <a:avLst/>
            <a:gdLst>
              <a:gd name="connsiteX0" fmla="*/ 0 w 2193488"/>
              <a:gd name="connsiteY0" fmla="*/ 0 h 690086"/>
              <a:gd name="connsiteX1" fmla="*/ 1279535 w 2193488"/>
              <a:gd name="connsiteY1" fmla="*/ 0 h 690086"/>
              <a:gd name="connsiteX2" fmla="*/ 1540925 w 2193488"/>
              <a:gd name="connsiteY2" fmla="*/ -73839 h 690086"/>
              <a:gd name="connsiteX3" fmla="*/ 1827907 w 2193488"/>
              <a:gd name="connsiteY3" fmla="*/ 0 h 690086"/>
              <a:gd name="connsiteX4" fmla="*/ 2193488 w 2193488"/>
              <a:gd name="connsiteY4" fmla="*/ 0 h 690086"/>
              <a:gd name="connsiteX5" fmla="*/ 2193488 w 2193488"/>
              <a:gd name="connsiteY5" fmla="*/ 115014 h 690086"/>
              <a:gd name="connsiteX6" fmla="*/ 2193488 w 2193488"/>
              <a:gd name="connsiteY6" fmla="*/ 115014 h 690086"/>
              <a:gd name="connsiteX7" fmla="*/ 2193488 w 2193488"/>
              <a:gd name="connsiteY7" fmla="*/ 287536 h 690086"/>
              <a:gd name="connsiteX8" fmla="*/ 2193488 w 2193488"/>
              <a:gd name="connsiteY8" fmla="*/ 690086 h 690086"/>
              <a:gd name="connsiteX9" fmla="*/ 1827907 w 2193488"/>
              <a:gd name="connsiteY9" fmla="*/ 690086 h 690086"/>
              <a:gd name="connsiteX10" fmla="*/ 1279535 w 2193488"/>
              <a:gd name="connsiteY10" fmla="*/ 690086 h 690086"/>
              <a:gd name="connsiteX11" fmla="*/ 1279535 w 2193488"/>
              <a:gd name="connsiteY11" fmla="*/ 690086 h 690086"/>
              <a:gd name="connsiteX12" fmla="*/ 0 w 2193488"/>
              <a:gd name="connsiteY12" fmla="*/ 690086 h 690086"/>
              <a:gd name="connsiteX13" fmla="*/ 0 w 2193488"/>
              <a:gd name="connsiteY13" fmla="*/ 287536 h 690086"/>
              <a:gd name="connsiteX14" fmla="*/ 0 w 2193488"/>
              <a:gd name="connsiteY14" fmla="*/ 115014 h 690086"/>
              <a:gd name="connsiteX15" fmla="*/ 0 w 2193488"/>
              <a:gd name="connsiteY15" fmla="*/ 115014 h 690086"/>
              <a:gd name="connsiteX16" fmla="*/ 0 w 2193488"/>
              <a:gd name="connsiteY16" fmla="*/ 0 h 69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93488" h="690086">
                <a:moveTo>
                  <a:pt x="0" y="0"/>
                </a:moveTo>
                <a:lnTo>
                  <a:pt x="1279535" y="0"/>
                </a:lnTo>
                <a:lnTo>
                  <a:pt x="1540925" y="-73839"/>
                </a:lnTo>
                <a:lnTo>
                  <a:pt x="1827907" y="0"/>
                </a:lnTo>
                <a:lnTo>
                  <a:pt x="2193488" y="0"/>
                </a:lnTo>
                <a:lnTo>
                  <a:pt x="2193488" y="115014"/>
                </a:lnTo>
                <a:lnTo>
                  <a:pt x="2193488" y="115014"/>
                </a:lnTo>
                <a:lnTo>
                  <a:pt x="2193488" y="287536"/>
                </a:lnTo>
                <a:lnTo>
                  <a:pt x="2193488" y="690086"/>
                </a:lnTo>
                <a:lnTo>
                  <a:pt x="1827907" y="690086"/>
                </a:lnTo>
                <a:lnTo>
                  <a:pt x="1279535" y="690086"/>
                </a:lnTo>
                <a:lnTo>
                  <a:pt x="1279535" y="690086"/>
                </a:lnTo>
                <a:lnTo>
                  <a:pt x="0" y="690086"/>
                </a:lnTo>
                <a:lnTo>
                  <a:pt x="0" y="287536"/>
                </a:lnTo>
                <a:lnTo>
                  <a:pt x="0" y="115014"/>
                </a:lnTo>
                <a:lnTo>
                  <a:pt x="0" y="115014"/>
                </a:lnTo>
                <a:lnTo>
                  <a:pt x="0" y="0"/>
                </a:lnTo>
                <a:close/>
              </a:path>
            </a:pathLst>
          </a:custGeom>
          <a:noFill/>
          <a:effectLst/>
        </p:spPr>
        <p:style>
          <a:lnRef idx="0">
            <a:schemeClr val="lt1">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defTabSz="711200">
              <a:lnSpc>
                <a:spcPct val="90000"/>
              </a:lnSpc>
              <a:spcBef>
                <a:spcPct val="0"/>
              </a:spcBef>
              <a:spcAft>
                <a:spcPct val="35000"/>
              </a:spcAft>
              <a:buNone/>
            </a:pPr>
            <a:r>
              <a:rPr lang="en-US" sz="2200" b="0" i="0" kern="1200" dirty="0">
                <a:solidFill>
                  <a:schemeClr val="bg2">
                    <a:lumMod val="25000"/>
                  </a:schemeClr>
                </a:solidFill>
                <a:latin typeface="+mj-lt"/>
              </a:rPr>
              <a:t>Maintaining mechanical properties</a:t>
            </a:r>
            <a:endParaRPr lang="en-US" sz="2200" kern="1200" dirty="0">
              <a:solidFill>
                <a:schemeClr val="bg2">
                  <a:lumMod val="25000"/>
                </a:schemeClr>
              </a:solidFill>
              <a:latin typeface="+mj-lt"/>
            </a:endParaRPr>
          </a:p>
        </p:txBody>
      </p:sp>
      <p:sp>
        <p:nvSpPr>
          <p:cNvPr id="20" name="Freeform 19">
            <a:extLst>
              <a:ext uri="{FF2B5EF4-FFF2-40B4-BE49-F238E27FC236}">
                <a16:creationId xmlns:a16="http://schemas.microsoft.com/office/drawing/2014/main" id="{FF97F648-7A74-2B62-EE05-04B662A67940}"/>
              </a:ext>
            </a:extLst>
          </p:cNvPr>
          <p:cNvSpPr/>
          <p:nvPr/>
        </p:nvSpPr>
        <p:spPr>
          <a:xfrm>
            <a:off x="5763918" y="4451525"/>
            <a:ext cx="5258933" cy="690086"/>
          </a:xfrm>
          <a:custGeom>
            <a:avLst/>
            <a:gdLst>
              <a:gd name="connsiteX0" fmla="*/ 0 w 2193488"/>
              <a:gd name="connsiteY0" fmla="*/ 0 h 690086"/>
              <a:gd name="connsiteX1" fmla="*/ 1279535 w 2193488"/>
              <a:gd name="connsiteY1" fmla="*/ 0 h 690086"/>
              <a:gd name="connsiteX2" fmla="*/ 1540925 w 2193488"/>
              <a:gd name="connsiteY2" fmla="*/ -73839 h 690086"/>
              <a:gd name="connsiteX3" fmla="*/ 1827907 w 2193488"/>
              <a:gd name="connsiteY3" fmla="*/ 0 h 690086"/>
              <a:gd name="connsiteX4" fmla="*/ 2193488 w 2193488"/>
              <a:gd name="connsiteY4" fmla="*/ 0 h 690086"/>
              <a:gd name="connsiteX5" fmla="*/ 2193488 w 2193488"/>
              <a:gd name="connsiteY5" fmla="*/ 115014 h 690086"/>
              <a:gd name="connsiteX6" fmla="*/ 2193488 w 2193488"/>
              <a:gd name="connsiteY6" fmla="*/ 115014 h 690086"/>
              <a:gd name="connsiteX7" fmla="*/ 2193488 w 2193488"/>
              <a:gd name="connsiteY7" fmla="*/ 287536 h 690086"/>
              <a:gd name="connsiteX8" fmla="*/ 2193488 w 2193488"/>
              <a:gd name="connsiteY8" fmla="*/ 690086 h 690086"/>
              <a:gd name="connsiteX9" fmla="*/ 1827907 w 2193488"/>
              <a:gd name="connsiteY9" fmla="*/ 690086 h 690086"/>
              <a:gd name="connsiteX10" fmla="*/ 1279535 w 2193488"/>
              <a:gd name="connsiteY10" fmla="*/ 690086 h 690086"/>
              <a:gd name="connsiteX11" fmla="*/ 1279535 w 2193488"/>
              <a:gd name="connsiteY11" fmla="*/ 690086 h 690086"/>
              <a:gd name="connsiteX12" fmla="*/ 0 w 2193488"/>
              <a:gd name="connsiteY12" fmla="*/ 690086 h 690086"/>
              <a:gd name="connsiteX13" fmla="*/ 0 w 2193488"/>
              <a:gd name="connsiteY13" fmla="*/ 287536 h 690086"/>
              <a:gd name="connsiteX14" fmla="*/ 0 w 2193488"/>
              <a:gd name="connsiteY14" fmla="*/ 115014 h 690086"/>
              <a:gd name="connsiteX15" fmla="*/ 0 w 2193488"/>
              <a:gd name="connsiteY15" fmla="*/ 115014 h 690086"/>
              <a:gd name="connsiteX16" fmla="*/ 0 w 2193488"/>
              <a:gd name="connsiteY16" fmla="*/ 0 h 69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93488" h="690086">
                <a:moveTo>
                  <a:pt x="0" y="0"/>
                </a:moveTo>
                <a:lnTo>
                  <a:pt x="1279535" y="0"/>
                </a:lnTo>
                <a:lnTo>
                  <a:pt x="1540925" y="-73839"/>
                </a:lnTo>
                <a:lnTo>
                  <a:pt x="1827907" y="0"/>
                </a:lnTo>
                <a:lnTo>
                  <a:pt x="2193488" y="0"/>
                </a:lnTo>
                <a:lnTo>
                  <a:pt x="2193488" y="115014"/>
                </a:lnTo>
                <a:lnTo>
                  <a:pt x="2193488" y="115014"/>
                </a:lnTo>
                <a:lnTo>
                  <a:pt x="2193488" y="287536"/>
                </a:lnTo>
                <a:lnTo>
                  <a:pt x="2193488" y="690086"/>
                </a:lnTo>
                <a:lnTo>
                  <a:pt x="1827907" y="690086"/>
                </a:lnTo>
                <a:lnTo>
                  <a:pt x="1279535" y="690086"/>
                </a:lnTo>
                <a:lnTo>
                  <a:pt x="1279535" y="690086"/>
                </a:lnTo>
                <a:lnTo>
                  <a:pt x="0" y="690086"/>
                </a:lnTo>
                <a:lnTo>
                  <a:pt x="0" y="287536"/>
                </a:lnTo>
                <a:lnTo>
                  <a:pt x="0" y="115014"/>
                </a:lnTo>
                <a:lnTo>
                  <a:pt x="0" y="115014"/>
                </a:lnTo>
                <a:lnTo>
                  <a:pt x="0" y="0"/>
                </a:lnTo>
                <a:close/>
              </a:path>
            </a:pathLst>
          </a:custGeom>
          <a:noFill/>
          <a:effectLst/>
        </p:spPr>
        <p:style>
          <a:lnRef idx="0">
            <a:schemeClr val="lt1">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defTabSz="711200">
              <a:lnSpc>
                <a:spcPct val="90000"/>
              </a:lnSpc>
              <a:spcBef>
                <a:spcPct val="0"/>
              </a:spcBef>
              <a:spcAft>
                <a:spcPct val="35000"/>
              </a:spcAft>
              <a:buNone/>
            </a:pPr>
            <a:r>
              <a:rPr lang="en-US" sz="2000" b="1" i="0" kern="1200" dirty="0">
                <a:solidFill>
                  <a:schemeClr val="bg1"/>
                </a:solidFill>
                <a:latin typeface="+mj-lt"/>
              </a:rPr>
              <a:t>Stable &amp; consistent PCR quality at scale </a:t>
            </a:r>
            <a:endParaRPr lang="en-US" sz="2000" b="1" kern="1200" dirty="0">
              <a:solidFill>
                <a:schemeClr val="bg1"/>
              </a:solidFill>
              <a:latin typeface="+mj-lt"/>
            </a:endParaRPr>
          </a:p>
        </p:txBody>
      </p:sp>
      <p:sp>
        <p:nvSpPr>
          <p:cNvPr id="22" name="Freeform 21">
            <a:extLst>
              <a:ext uri="{FF2B5EF4-FFF2-40B4-BE49-F238E27FC236}">
                <a16:creationId xmlns:a16="http://schemas.microsoft.com/office/drawing/2014/main" id="{D27F2E08-44EC-CC0E-67CB-C01ADAA2AF2E}"/>
              </a:ext>
            </a:extLst>
          </p:cNvPr>
          <p:cNvSpPr/>
          <p:nvPr/>
        </p:nvSpPr>
        <p:spPr>
          <a:xfrm>
            <a:off x="5674996" y="1650030"/>
            <a:ext cx="1544408" cy="690086"/>
          </a:xfrm>
          <a:custGeom>
            <a:avLst/>
            <a:gdLst>
              <a:gd name="connsiteX0" fmla="*/ 0 w 2193488"/>
              <a:gd name="connsiteY0" fmla="*/ 0 h 690086"/>
              <a:gd name="connsiteX1" fmla="*/ 1279535 w 2193488"/>
              <a:gd name="connsiteY1" fmla="*/ 0 h 690086"/>
              <a:gd name="connsiteX2" fmla="*/ 1540925 w 2193488"/>
              <a:gd name="connsiteY2" fmla="*/ -73839 h 690086"/>
              <a:gd name="connsiteX3" fmla="*/ 1827907 w 2193488"/>
              <a:gd name="connsiteY3" fmla="*/ 0 h 690086"/>
              <a:gd name="connsiteX4" fmla="*/ 2193488 w 2193488"/>
              <a:gd name="connsiteY4" fmla="*/ 0 h 690086"/>
              <a:gd name="connsiteX5" fmla="*/ 2193488 w 2193488"/>
              <a:gd name="connsiteY5" fmla="*/ 115014 h 690086"/>
              <a:gd name="connsiteX6" fmla="*/ 2193488 w 2193488"/>
              <a:gd name="connsiteY6" fmla="*/ 115014 h 690086"/>
              <a:gd name="connsiteX7" fmla="*/ 2193488 w 2193488"/>
              <a:gd name="connsiteY7" fmla="*/ 287536 h 690086"/>
              <a:gd name="connsiteX8" fmla="*/ 2193488 w 2193488"/>
              <a:gd name="connsiteY8" fmla="*/ 690086 h 690086"/>
              <a:gd name="connsiteX9" fmla="*/ 1827907 w 2193488"/>
              <a:gd name="connsiteY9" fmla="*/ 690086 h 690086"/>
              <a:gd name="connsiteX10" fmla="*/ 1279535 w 2193488"/>
              <a:gd name="connsiteY10" fmla="*/ 690086 h 690086"/>
              <a:gd name="connsiteX11" fmla="*/ 1279535 w 2193488"/>
              <a:gd name="connsiteY11" fmla="*/ 690086 h 690086"/>
              <a:gd name="connsiteX12" fmla="*/ 0 w 2193488"/>
              <a:gd name="connsiteY12" fmla="*/ 690086 h 690086"/>
              <a:gd name="connsiteX13" fmla="*/ 0 w 2193488"/>
              <a:gd name="connsiteY13" fmla="*/ 287536 h 690086"/>
              <a:gd name="connsiteX14" fmla="*/ 0 w 2193488"/>
              <a:gd name="connsiteY14" fmla="*/ 115014 h 690086"/>
              <a:gd name="connsiteX15" fmla="*/ 0 w 2193488"/>
              <a:gd name="connsiteY15" fmla="*/ 115014 h 690086"/>
              <a:gd name="connsiteX16" fmla="*/ 0 w 2193488"/>
              <a:gd name="connsiteY16" fmla="*/ 0 h 69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93488" h="690086">
                <a:moveTo>
                  <a:pt x="0" y="0"/>
                </a:moveTo>
                <a:lnTo>
                  <a:pt x="1279535" y="0"/>
                </a:lnTo>
                <a:lnTo>
                  <a:pt x="1540925" y="-73839"/>
                </a:lnTo>
                <a:lnTo>
                  <a:pt x="1827907" y="0"/>
                </a:lnTo>
                <a:lnTo>
                  <a:pt x="2193488" y="0"/>
                </a:lnTo>
                <a:lnTo>
                  <a:pt x="2193488" y="115014"/>
                </a:lnTo>
                <a:lnTo>
                  <a:pt x="2193488" y="115014"/>
                </a:lnTo>
                <a:lnTo>
                  <a:pt x="2193488" y="287536"/>
                </a:lnTo>
                <a:lnTo>
                  <a:pt x="2193488" y="690086"/>
                </a:lnTo>
                <a:lnTo>
                  <a:pt x="1827907" y="690086"/>
                </a:lnTo>
                <a:lnTo>
                  <a:pt x="1279535" y="690086"/>
                </a:lnTo>
                <a:lnTo>
                  <a:pt x="1279535" y="690086"/>
                </a:lnTo>
                <a:lnTo>
                  <a:pt x="0" y="690086"/>
                </a:lnTo>
                <a:lnTo>
                  <a:pt x="0" y="287536"/>
                </a:lnTo>
                <a:lnTo>
                  <a:pt x="0" y="115014"/>
                </a:lnTo>
                <a:lnTo>
                  <a:pt x="0" y="115014"/>
                </a:lnTo>
                <a:lnTo>
                  <a:pt x="0" y="0"/>
                </a:lnTo>
                <a:close/>
              </a:path>
            </a:pathLst>
          </a:custGeom>
          <a:noFill/>
          <a:effectLst/>
        </p:spPr>
        <p:style>
          <a:lnRef idx="0">
            <a:schemeClr val="lt1">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defTabSz="711200" rtl="0">
              <a:lnSpc>
                <a:spcPct val="90000"/>
              </a:lnSpc>
              <a:spcBef>
                <a:spcPct val="0"/>
              </a:spcBef>
              <a:spcAft>
                <a:spcPct val="35000"/>
              </a:spcAft>
              <a:buNone/>
            </a:pPr>
            <a:r>
              <a:rPr lang="en-US" sz="6000" b="1" kern="1200" dirty="0">
                <a:solidFill>
                  <a:schemeClr val="accent3"/>
                </a:solidFill>
                <a:latin typeface="+mj-lt"/>
              </a:rPr>
              <a:t>1</a:t>
            </a:r>
          </a:p>
        </p:txBody>
      </p:sp>
      <p:sp>
        <p:nvSpPr>
          <p:cNvPr id="23" name="Freeform 22">
            <a:extLst>
              <a:ext uri="{FF2B5EF4-FFF2-40B4-BE49-F238E27FC236}">
                <a16:creationId xmlns:a16="http://schemas.microsoft.com/office/drawing/2014/main" id="{6F17E720-FD78-BEF2-1A32-040E1AB8F358}"/>
              </a:ext>
            </a:extLst>
          </p:cNvPr>
          <p:cNvSpPr/>
          <p:nvPr/>
        </p:nvSpPr>
        <p:spPr>
          <a:xfrm>
            <a:off x="5674996" y="3410170"/>
            <a:ext cx="675273" cy="690086"/>
          </a:xfrm>
          <a:custGeom>
            <a:avLst/>
            <a:gdLst>
              <a:gd name="connsiteX0" fmla="*/ 0 w 2193488"/>
              <a:gd name="connsiteY0" fmla="*/ 0 h 690086"/>
              <a:gd name="connsiteX1" fmla="*/ 1279535 w 2193488"/>
              <a:gd name="connsiteY1" fmla="*/ 0 h 690086"/>
              <a:gd name="connsiteX2" fmla="*/ 1540925 w 2193488"/>
              <a:gd name="connsiteY2" fmla="*/ -73839 h 690086"/>
              <a:gd name="connsiteX3" fmla="*/ 1827907 w 2193488"/>
              <a:gd name="connsiteY3" fmla="*/ 0 h 690086"/>
              <a:gd name="connsiteX4" fmla="*/ 2193488 w 2193488"/>
              <a:gd name="connsiteY4" fmla="*/ 0 h 690086"/>
              <a:gd name="connsiteX5" fmla="*/ 2193488 w 2193488"/>
              <a:gd name="connsiteY5" fmla="*/ 115014 h 690086"/>
              <a:gd name="connsiteX6" fmla="*/ 2193488 w 2193488"/>
              <a:gd name="connsiteY6" fmla="*/ 115014 h 690086"/>
              <a:gd name="connsiteX7" fmla="*/ 2193488 w 2193488"/>
              <a:gd name="connsiteY7" fmla="*/ 287536 h 690086"/>
              <a:gd name="connsiteX8" fmla="*/ 2193488 w 2193488"/>
              <a:gd name="connsiteY8" fmla="*/ 690086 h 690086"/>
              <a:gd name="connsiteX9" fmla="*/ 1827907 w 2193488"/>
              <a:gd name="connsiteY9" fmla="*/ 690086 h 690086"/>
              <a:gd name="connsiteX10" fmla="*/ 1279535 w 2193488"/>
              <a:gd name="connsiteY10" fmla="*/ 690086 h 690086"/>
              <a:gd name="connsiteX11" fmla="*/ 1279535 w 2193488"/>
              <a:gd name="connsiteY11" fmla="*/ 690086 h 690086"/>
              <a:gd name="connsiteX12" fmla="*/ 0 w 2193488"/>
              <a:gd name="connsiteY12" fmla="*/ 690086 h 690086"/>
              <a:gd name="connsiteX13" fmla="*/ 0 w 2193488"/>
              <a:gd name="connsiteY13" fmla="*/ 287536 h 690086"/>
              <a:gd name="connsiteX14" fmla="*/ 0 w 2193488"/>
              <a:gd name="connsiteY14" fmla="*/ 115014 h 690086"/>
              <a:gd name="connsiteX15" fmla="*/ 0 w 2193488"/>
              <a:gd name="connsiteY15" fmla="*/ 115014 h 690086"/>
              <a:gd name="connsiteX16" fmla="*/ 0 w 2193488"/>
              <a:gd name="connsiteY16" fmla="*/ 0 h 69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93488" h="690086">
                <a:moveTo>
                  <a:pt x="0" y="0"/>
                </a:moveTo>
                <a:lnTo>
                  <a:pt x="1279535" y="0"/>
                </a:lnTo>
                <a:lnTo>
                  <a:pt x="1540925" y="-73839"/>
                </a:lnTo>
                <a:lnTo>
                  <a:pt x="1827907" y="0"/>
                </a:lnTo>
                <a:lnTo>
                  <a:pt x="2193488" y="0"/>
                </a:lnTo>
                <a:lnTo>
                  <a:pt x="2193488" y="115014"/>
                </a:lnTo>
                <a:lnTo>
                  <a:pt x="2193488" y="115014"/>
                </a:lnTo>
                <a:lnTo>
                  <a:pt x="2193488" y="287536"/>
                </a:lnTo>
                <a:lnTo>
                  <a:pt x="2193488" y="690086"/>
                </a:lnTo>
                <a:lnTo>
                  <a:pt x="1827907" y="690086"/>
                </a:lnTo>
                <a:lnTo>
                  <a:pt x="1279535" y="690086"/>
                </a:lnTo>
                <a:lnTo>
                  <a:pt x="1279535" y="690086"/>
                </a:lnTo>
                <a:lnTo>
                  <a:pt x="0" y="690086"/>
                </a:lnTo>
                <a:lnTo>
                  <a:pt x="0" y="287536"/>
                </a:lnTo>
                <a:lnTo>
                  <a:pt x="0" y="115014"/>
                </a:lnTo>
                <a:lnTo>
                  <a:pt x="0" y="115014"/>
                </a:lnTo>
                <a:lnTo>
                  <a:pt x="0" y="0"/>
                </a:lnTo>
                <a:close/>
              </a:path>
            </a:pathLst>
          </a:custGeom>
          <a:noFill/>
          <a:effectLst/>
        </p:spPr>
        <p:style>
          <a:lnRef idx="0">
            <a:schemeClr val="lt1">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defTabSz="711200" rtl="0">
              <a:lnSpc>
                <a:spcPct val="90000"/>
              </a:lnSpc>
              <a:spcBef>
                <a:spcPct val="0"/>
              </a:spcBef>
              <a:spcAft>
                <a:spcPct val="35000"/>
              </a:spcAft>
              <a:buNone/>
            </a:pPr>
            <a:r>
              <a:rPr lang="en-US" sz="6000" b="1" kern="1200" dirty="0">
                <a:solidFill>
                  <a:schemeClr val="accent3"/>
                </a:solidFill>
                <a:latin typeface="+mj-lt"/>
              </a:rPr>
              <a:t>3</a:t>
            </a:r>
          </a:p>
        </p:txBody>
      </p:sp>
      <p:sp>
        <p:nvSpPr>
          <p:cNvPr id="24" name="Freeform 23">
            <a:extLst>
              <a:ext uri="{FF2B5EF4-FFF2-40B4-BE49-F238E27FC236}">
                <a16:creationId xmlns:a16="http://schemas.microsoft.com/office/drawing/2014/main" id="{38C30CD6-F4AE-A3CE-8760-CAA2A67F37B7}"/>
              </a:ext>
            </a:extLst>
          </p:cNvPr>
          <p:cNvSpPr/>
          <p:nvPr/>
        </p:nvSpPr>
        <p:spPr>
          <a:xfrm>
            <a:off x="5674996" y="2551366"/>
            <a:ext cx="675273" cy="690086"/>
          </a:xfrm>
          <a:custGeom>
            <a:avLst/>
            <a:gdLst>
              <a:gd name="connsiteX0" fmla="*/ 0 w 2193488"/>
              <a:gd name="connsiteY0" fmla="*/ 0 h 690086"/>
              <a:gd name="connsiteX1" fmla="*/ 1279535 w 2193488"/>
              <a:gd name="connsiteY1" fmla="*/ 0 h 690086"/>
              <a:gd name="connsiteX2" fmla="*/ 1540925 w 2193488"/>
              <a:gd name="connsiteY2" fmla="*/ -73839 h 690086"/>
              <a:gd name="connsiteX3" fmla="*/ 1827907 w 2193488"/>
              <a:gd name="connsiteY3" fmla="*/ 0 h 690086"/>
              <a:gd name="connsiteX4" fmla="*/ 2193488 w 2193488"/>
              <a:gd name="connsiteY4" fmla="*/ 0 h 690086"/>
              <a:gd name="connsiteX5" fmla="*/ 2193488 w 2193488"/>
              <a:gd name="connsiteY5" fmla="*/ 115014 h 690086"/>
              <a:gd name="connsiteX6" fmla="*/ 2193488 w 2193488"/>
              <a:gd name="connsiteY6" fmla="*/ 115014 h 690086"/>
              <a:gd name="connsiteX7" fmla="*/ 2193488 w 2193488"/>
              <a:gd name="connsiteY7" fmla="*/ 287536 h 690086"/>
              <a:gd name="connsiteX8" fmla="*/ 2193488 w 2193488"/>
              <a:gd name="connsiteY8" fmla="*/ 690086 h 690086"/>
              <a:gd name="connsiteX9" fmla="*/ 1827907 w 2193488"/>
              <a:gd name="connsiteY9" fmla="*/ 690086 h 690086"/>
              <a:gd name="connsiteX10" fmla="*/ 1279535 w 2193488"/>
              <a:gd name="connsiteY10" fmla="*/ 690086 h 690086"/>
              <a:gd name="connsiteX11" fmla="*/ 1279535 w 2193488"/>
              <a:gd name="connsiteY11" fmla="*/ 690086 h 690086"/>
              <a:gd name="connsiteX12" fmla="*/ 0 w 2193488"/>
              <a:gd name="connsiteY12" fmla="*/ 690086 h 690086"/>
              <a:gd name="connsiteX13" fmla="*/ 0 w 2193488"/>
              <a:gd name="connsiteY13" fmla="*/ 287536 h 690086"/>
              <a:gd name="connsiteX14" fmla="*/ 0 w 2193488"/>
              <a:gd name="connsiteY14" fmla="*/ 115014 h 690086"/>
              <a:gd name="connsiteX15" fmla="*/ 0 w 2193488"/>
              <a:gd name="connsiteY15" fmla="*/ 115014 h 690086"/>
              <a:gd name="connsiteX16" fmla="*/ 0 w 2193488"/>
              <a:gd name="connsiteY16" fmla="*/ 0 h 69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93488" h="690086">
                <a:moveTo>
                  <a:pt x="0" y="0"/>
                </a:moveTo>
                <a:lnTo>
                  <a:pt x="1279535" y="0"/>
                </a:lnTo>
                <a:lnTo>
                  <a:pt x="1540925" y="-73839"/>
                </a:lnTo>
                <a:lnTo>
                  <a:pt x="1827907" y="0"/>
                </a:lnTo>
                <a:lnTo>
                  <a:pt x="2193488" y="0"/>
                </a:lnTo>
                <a:lnTo>
                  <a:pt x="2193488" y="115014"/>
                </a:lnTo>
                <a:lnTo>
                  <a:pt x="2193488" y="115014"/>
                </a:lnTo>
                <a:lnTo>
                  <a:pt x="2193488" y="287536"/>
                </a:lnTo>
                <a:lnTo>
                  <a:pt x="2193488" y="690086"/>
                </a:lnTo>
                <a:lnTo>
                  <a:pt x="1827907" y="690086"/>
                </a:lnTo>
                <a:lnTo>
                  <a:pt x="1279535" y="690086"/>
                </a:lnTo>
                <a:lnTo>
                  <a:pt x="1279535" y="690086"/>
                </a:lnTo>
                <a:lnTo>
                  <a:pt x="0" y="690086"/>
                </a:lnTo>
                <a:lnTo>
                  <a:pt x="0" y="287536"/>
                </a:lnTo>
                <a:lnTo>
                  <a:pt x="0" y="115014"/>
                </a:lnTo>
                <a:lnTo>
                  <a:pt x="0" y="115014"/>
                </a:lnTo>
                <a:lnTo>
                  <a:pt x="0" y="0"/>
                </a:lnTo>
                <a:close/>
              </a:path>
            </a:pathLst>
          </a:custGeom>
          <a:noFill/>
          <a:effectLst/>
        </p:spPr>
        <p:style>
          <a:lnRef idx="0">
            <a:schemeClr val="lt1">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defTabSz="711200" rtl="0">
              <a:lnSpc>
                <a:spcPct val="90000"/>
              </a:lnSpc>
              <a:spcBef>
                <a:spcPct val="0"/>
              </a:spcBef>
              <a:spcAft>
                <a:spcPct val="35000"/>
              </a:spcAft>
              <a:buNone/>
            </a:pPr>
            <a:r>
              <a:rPr lang="de-CH" sz="6000" b="1" kern="1200" dirty="0">
                <a:solidFill>
                  <a:schemeClr val="accent3"/>
                </a:solidFill>
                <a:latin typeface="+mj-lt"/>
              </a:rPr>
              <a:t>2</a:t>
            </a:r>
            <a:endParaRPr lang="en-US" sz="6000" b="1" kern="1200" dirty="0">
              <a:solidFill>
                <a:schemeClr val="accent3"/>
              </a:solidFill>
              <a:latin typeface="+mj-lt"/>
            </a:endParaRPr>
          </a:p>
        </p:txBody>
      </p:sp>
      <p:sp>
        <p:nvSpPr>
          <p:cNvPr id="26" name="Freeform 25">
            <a:extLst>
              <a:ext uri="{FF2B5EF4-FFF2-40B4-BE49-F238E27FC236}">
                <a16:creationId xmlns:a16="http://schemas.microsoft.com/office/drawing/2014/main" id="{B0FF3FB4-DEF2-6F57-9CC9-7D7E1D16834C}"/>
              </a:ext>
            </a:extLst>
          </p:cNvPr>
          <p:cNvSpPr/>
          <p:nvPr/>
        </p:nvSpPr>
        <p:spPr>
          <a:xfrm>
            <a:off x="5674996" y="5172766"/>
            <a:ext cx="1392277" cy="690086"/>
          </a:xfrm>
          <a:custGeom>
            <a:avLst/>
            <a:gdLst>
              <a:gd name="connsiteX0" fmla="*/ 0 w 2193488"/>
              <a:gd name="connsiteY0" fmla="*/ 0 h 690086"/>
              <a:gd name="connsiteX1" fmla="*/ 1279535 w 2193488"/>
              <a:gd name="connsiteY1" fmla="*/ 0 h 690086"/>
              <a:gd name="connsiteX2" fmla="*/ 1540925 w 2193488"/>
              <a:gd name="connsiteY2" fmla="*/ -73839 h 690086"/>
              <a:gd name="connsiteX3" fmla="*/ 1827907 w 2193488"/>
              <a:gd name="connsiteY3" fmla="*/ 0 h 690086"/>
              <a:gd name="connsiteX4" fmla="*/ 2193488 w 2193488"/>
              <a:gd name="connsiteY4" fmla="*/ 0 h 690086"/>
              <a:gd name="connsiteX5" fmla="*/ 2193488 w 2193488"/>
              <a:gd name="connsiteY5" fmla="*/ 115014 h 690086"/>
              <a:gd name="connsiteX6" fmla="*/ 2193488 w 2193488"/>
              <a:gd name="connsiteY6" fmla="*/ 115014 h 690086"/>
              <a:gd name="connsiteX7" fmla="*/ 2193488 w 2193488"/>
              <a:gd name="connsiteY7" fmla="*/ 287536 h 690086"/>
              <a:gd name="connsiteX8" fmla="*/ 2193488 w 2193488"/>
              <a:gd name="connsiteY8" fmla="*/ 690086 h 690086"/>
              <a:gd name="connsiteX9" fmla="*/ 1827907 w 2193488"/>
              <a:gd name="connsiteY9" fmla="*/ 690086 h 690086"/>
              <a:gd name="connsiteX10" fmla="*/ 1279535 w 2193488"/>
              <a:gd name="connsiteY10" fmla="*/ 690086 h 690086"/>
              <a:gd name="connsiteX11" fmla="*/ 1279535 w 2193488"/>
              <a:gd name="connsiteY11" fmla="*/ 690086 h 690086"/>
              <a:gd name="connsiteX12" fmla="*/ 0 w 2193488"/>
              <a:gd name="connsiteY12" fmla="*/ 690086 h 690086"/>
              <a:gd name="connsiteX13" fmla="*/ 0 w 2193488"/>
              <a:gd name="connsiteY13" fmla="*/ 287536 h 690086"/>
              <a:gd name="connsiteX14" fmla="*/ 0 w 2193488"/>
              <a:gd name="connsiteY14" fmla="*/ 115014 h 690086"/>
              <a:gd name="connsiteX15" fmla="*/ 0 w 2193488"/>
              <a:gd name="connsiteY15" fmla="*/ 115014 h 690086"/>
              <a:gd name="connsiteX16" fmla="*/ 0 w 2193488"/>
              <a:gd name="connsiteY16" fmla="*/ 0 h 69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93488" h="690086">
                <a:moveTo>
                  <a:pt x="0" y="0"/>
                </a:moveTo>
                <a:lnTo>
                  <a:pt x="1279535" y="0"/>
                </a:lnTo>
                <a:lnTo>
                  <a:pt x="1540925" y="-73839"/>
                </a:lnTo>
                <a:lnTo>
                  <a:pt x="1827907" y="0"/>
                </a:lnTo>
                <a:lnTo>
                  <a:pt x="2193488" y="0"/>
                </a:lnTo>
                <a:lnTo>
                  <a:pt x="2193488" y="115014"/>
                </a:lnTo>
                <a:lnTo>
                  <a:pt x="2193488" y="115014"/>
                </a:lnTo>
                <a:lnTo>
                  <a:pt x="2193488" y="287536"/>
                </a:lnTo>
                <a:lnTo>
                  <a:pt x="2193488" y="690086"/>
                </a:lnTo>
                <a:lnTo>
                  <a:pt x="1827907" y="690086"/>
                </a:lnTo>
                <a:lnTo>
                  <a:pt x="1279535" y="690086"/>
                </a:lnTo>
                <a:lnTo>
                  <a:pt x="1279535" y="690086"/>
                </a:lnTo>
                <a:lnTo>
                  <a:pt x="0" y="690086"/>
                </a:lnTo>
                <a:lnTo>
                  <a:pt x="0" y="287536"/>
                </a:lnTo>
                <a:lnTo>
                  <a:pt x="0" y="115014"/>
                </a:lnTo>
                <a:lnTo>
                  <a:pt x="0" y="115014"/>
                </a:lnTo>
                <a:lnTo>
                  <a:pt x="0" y="0"/>
                </a:lnTo>
                <a:close/>
              </a:path>
            </a:pathLst>
          </a:custGeom>
          <a:noFill/>
          <a:effectLst/>
        </p:spPr>
        <p:style>
          <a:lnRef idx="0">
            <a:schemeClr val="lt1">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defTabSz="711200">
              <a:lnSpc>
                <a:spcPct val="90000"/>
              </a:lnSpc>
              <a:spcBef>
                <a:spcPct val="0"/>
              </a:spcBef>
              <a:spcAft>
                <a:spcPct val="35000"/>
              </a:spcAft>
              <a:buNone/>
            </a:pPr>
            <a:endParaRPr lang="en-US" sz="6000" b="1" kern="1200" dirty="0">
              <a:solidFill>
                <a:schemeClr val="accent3"/>
              </a:solidFill>
              <a:latin typeface="+mj-lt"/>
            </a:endParaRPr>
          </a:p>
        </p:txBody>
      </p:sp>
      <p:pic>
        <p:nvPicPr>
          <p:cNvPr id="30" name="Picture 29">
            <a:extLst>
              <a:ext uri="{FF2B5EF4-FFF2-40B4-BE49-F238E27FC236}">
                <a16:creationId xmlns:a16="http://schemas.microsoft.com/office/drawing/2014/main" id="{D72256B1-A88F-3486-7E20-A57261316023}"/>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829399" y="4459376"/>
            <a:ext cx="3331566" cy="736599"/>
          </a:xfrm>
          <a:prstGeom prst="rect">
            <a:avLst/>
          </a:prstGeom>
          <a:ln>
            <a:noFill/>
          </a:ln>
          <a:effectLst/>
        </p:spPr>
      </p:pic>
    </p:spTree>
    <p:extLst>
      <p:ext uri="{BB962C8B-B14F-4D97-AF65-F5344CB8AC3E}">
        <p14:creationId xmlns:p14="http://schemas.microsoft.com/office/powerpoint/2010/main" val="2572619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067033" y="1068221"/>
            <a:ext cx="6057935" cy="5355746"/>
            <a:chOff x="5479860" y="1068221"/>
            <a:chExt cx="6057935" cy="5355746"/>
          </a:xfrm>
        </p:grpSpPr>
        <p:pic>
          <p:nvPicPr>
            <p:cNvPr id="16" name="Picture 15">
              <a:extLst>
                <a:ext uri="{FF2B5EF4-FFF2-40B4-BE49-F238E27FC236}">
                  <a16:creationId xmlns:a16="http://schemas.microsoft.com/office/drawing/2014/main" id="{87AF4270-C0C7-AB43-A941-9C0015D012D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576056" y="1607527"/>
              <a:ext cx="3823609" cy="4280317"/>
            </a:xfrm>
            <a:prstGeom prst="rect">
              <a:avLst/>
            </a:prstGeom>
          </p:spPr>
        </p:pic>
        <p:pic>
          <p:nvPicPr>
            <p:cNvPr id="8" name="Picture 4" descr="LyondellBasell | Brands of the World™ | Download vector logos and logotypes">
              <a:extLst>
                <a:ext uri="{FF2B5EF4-FFF2-40B4-BE49-F238E27FC236}">
                  <a16:creationId xmlns:a16="http://schemas.microsoft.com/office/drawing/2014/main" id="{4E0ECB93-9FFC-1B4C-9F8C-E42527F76C9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3123" b="33439"/>
            <a:stretch/>
          </p:blipFill>
          <p:spPr bwMode="auto">
            <a:xfrm>
              <a:off x="9656124" y="1079013"/>
              <a:ext cx="1090336" cy="3645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ED23F8D-952D-CA45-A9DD-F50E05FAB842}"/>
                </a:ext>
              </a:extLst>
            </p:cNvPr>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8336252" y="1068221"/>
              <a:ext cx="1090336" cy="386174"/>
            </a:xfrm>
            <a:prstGeom prst="rect">
              <a:avLst/>
            </a:prstGeom>
          </p:spPr>
        </p:pic>
        <p:pic>
          <p:nvPicPr>
            <p:cNvPr id="10" name="Picture 9">
              <a:extLst>
                <a:ext uri="{FF2B5EF4-FFF2-40B4-BE49-F238E27FC236}">
                  <a16:creationId xmlns:a16="http://schemas.microsoft.com/office/drawing/2014/main" id="{5B599AFB-6127-564F-864D-DB336CF43597}"/>
                </a:ext>
              </a:extLst>
            </p:cNvPr>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7261554" y="1068221"/>
              <a:ext cx="878612" cy="386174"/>
            </a:xfrm>
            <a:prstGeom prst="rect">
              <a:avLst/>
            </a:prstGeom>
          </p:spPr>
        </p:pic>
        <p:pic>
          <p:nvPicPr>
            <p:cNvPr id="11" name="Picture 18" descr="Nike Logo | Festisite">
              <a:extLst>
                <a:ext uri="{FF2B5EF4-FFF2-40B4-BE49-F238E27FC236}">
                  <a16:creationId xmlns:a16="http://schemas.microsoft.com/office/drawing/2014/main" id="{035A6298-CE05-5E43-90B6-742FD903CE8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94931" y="6050188"/>
              <a:ext cx="700837" cy="3737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0" descr="File:Coca-Cola logo.svg - Wikimedia Commons">
              <a:extLst>
                <a:ext uri="{FF2B5EF4-FFF2-40B4-BE49-F238E27FC236}">
                  <a16:creationId xmlns:a16="http://schemas.microsoft.com/office/drawing/2014/main" id="{0C5501BB-73FB-3942-B366-110A938B42E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42087" y="6023935"/>
              <a:ext cx="917619" cy="3046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E434BD4-8A0F-3541-81D9-4F43EB55F6D7}"/>
                </a:ext>
              </a:extLst>
            </p:cNvPr>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tretch>
              <a:fillRect/>
            </a:stretch>
          </p:blipFill>
          <p:spPr>
            <a:xfrm>
              <a:off x="9282676" y="6117328"/>
              <a:ext cx="936406" cy="121612"/>
            </a:xfrm>
            <a:prstGeom prst="rect">
              <a:avLst/>
            </a:prstGeom>
          </p:spPr>
        </p:pic>
        <p:pic>
          <p:nvPicPr>
            <p:cNvPr id="14" name="Picture 4" descr="BD (company) - Wikipedia">
              <a:extLst>
                <a:ext uri="{FF2B5EF4-FFF2-40B4-BE49-F238E27FC236}">
                  <a16:creationId xmlns:a16="http://schemas.microsoft.com/office/drawing/2014/main" id="{7D061B82-2242-C54C-B529-48E9A1D6A5FD}"/>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7075" t="26349" r="17012" b="24107"/>
            <a:stretch/>
          </p:blipFill>
          <p:spPr bwMode="auto">
            <a:xfrm>
              <a:off x="7229068" y="6023935"/>
              <a:ext cx="882033" cy="36089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9A835E76-4846-ED43-A7D5-232232A624E5}"/>
                </a:ext>
              </a:extLst>
            </p:cNvPr>
            <p:cNvSpPr txBox="1"/>
            <p:nvPr/>
          </p:nvSpPr>
          <p:spPr>
            <a:xfrm>
              <a:off x="5479860" y="2890332"/>
              <a:ext cx="6057935" cy="1292662"/>
            </a:xfrm>
            <a:prstGeom prst="rect">
              <a:avLst/>
            </a:prstGeom>
            <a:solidFill>
              <a:schemeClr val="accent1">
                <a:alpha val="13000"/>
              </a:schemeClr>
            </a:solidFill>
          </p:spPr>
          <p:txBody>
            <a:bodyPr wrap="square" lIns="182880" tIns="365760" rIns="182880" bIns="36576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85494"/>
                  </a:solidFill>
                  <a:effectLst/>
                  <a:uLnTx/>
                  <a:uFillTx/>
                  <a:latin typeface="Arial" panose="020B0604020202020204"/>
                  <a:ea typeface="+mn-ea"/>
                  <a:cs typeface="Calibri" panose="020F0502020204030204" pitchFamily="34" charset="0"/>
                </a:rPr>
                <a:t>CUSTOM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85494"/>
                  </a:solidFill>
                  <a:effectLst/>
                  <a:uLnTx/>
                  <a:uFillTx/>
                  <a:latin typeface="Arial" panose="020B0604020202020204"/>
                  <a:ea typeface="+mn-ea"/>
                  <a:cs typeface="Calibri" panose="020F0502020204030204" pitchFamily="34" charset="0"/>
                </a:rPr>
                <a:t>FORMULATION</a:t>
              </a:r>
            </a:p>
          </p:txBody>
        </p:sp>
        <p:pic>
          <p:nvPicPr>
            <p:cNvPr id="15" name="Picture 14">
              <a:extLst>
                <a:ext uri="{FF2B5EF4-FFF2-40B4-BE49-F238E27FC236}">
                  <a16:creationId xmlns:a16="http://schemas.microsoft.com/office/drawing/2014/main" id="{6D89A69D-C708-B445-8F45-B7ED8101CAA5}"/>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5676841" y="3388575"/>
              <a:ext cx="1460154" cy="347086"/>
            </a:xfrm>
            <a:prstGeom prst="rect">
              <a:avLst/>
            </a:prstGeom>
          </p:spPr>
        </p:pic>
      </p:grpSp>
      <p:pic>
        <p:nvPicPr>
          <p:cNvPr id="4" name="Picture 3"/>
          <p:cNvPicPr>
            <a:picLocks noChangeAspect="1"/>
          </p:cNvPicPr>
          <p:nvPr/>
        </p:nvPicPr>
        <p:blipFill rotWithShape="1">
          <a:blip r:embed="rId15"/>
          <a:srcRect b="48302"/>
          <a:stretch/>
        </p:blipFill>
        <p:spPr>
          <a:xfrm>
            <a:off x="3601081" y="1165461"/>
            <a:ext cx="1051560" cy="196614"/>
          </a:xfrm>
          <a:prstGeom prst="rect">
            <a:avLst/>
          </a:prstGeom>
        </p:spPr>
      </p:pic>
      <p:sp>
        <p:nvSpPr>
          <p:cNvPr id="18" name="Title 6">
            <a:extLst>
              <a:ext uri="{FF2B5EF4-FFF2-40B4-BE49-F238E27FC236}">
                <a16:creationId xmlns:a16="http://schemas.microsoft.com/office/drawing/2014/main" id="{20B8F52C-FD27-4A15-80C0-45B74947168B}"/>
              </a:ext>
            </a:extLst>
          </p:cNvPr>
          <p:cNvSpPr txBox="1">
            <a:spLocks/>
          </p:cNvSpPr>
          <p:nvPr/>
        </p:nvSpPr>
        <p:spPr>
          <a:xfrm>
            <a:off x="451802" y="0"/>
            <a:ext cx="11454652" cy="7365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3200" b="0" i="0" kern="1200" cap="all" spc="300" baseline="0">
                <a:solidFill>
                  <a:schemeClr val="tx1">
                    <a:lumMod val="65000"/>
                    <a:lumOff val="35000"/>
                  </a:schemeClr>
                </a:solidFill>
                <a:latin typeface="Arial Black" panose="020B0604020202020204" pitchFamily="34" charset="0"/>
                <a:ea typeface="+mj-ea"/>
                <a:cs typeface="Arial Black"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all" spc="300" normalizeH="0" baseline="0" noProof="0" dirty="0">
                <a:ln>
                  <a:noFill/>
                </a:ln>
                <a:solidFill>
                  <a:srgbClr val="545859">
                    <a:lumMod val="65000"/>
                    <a:lumOff val="35000"/>
                  </a:srgbClr>
                </a:solidFill>
                <a:effectLst/>
                <a:uLnTx/>
                <a:uFillTx/>
                <a:latin typeface="Arial Black" panose="020B0604020202020204" pitchFamily="34" charset="0"/>
                <a:ea typeface="+mj-ea"/>
              </a:rPr>
              <a:t>We are a formulator</a:t>
            </a:r>
          </a:p>
        </p:txBody>
      </p:sp>
      <p:pic>
        <p:nvPicPr>
          <p:cNvPr id="19" name="Picture 18">
            <a:extLst>
              <a:ext uri="{FF2B5EF4-FFF2-40B4-BE49-F238E27FC236}">
                <a16:creationId xmlns:a16="http://schemas.microsoft.com/office/drawing/2014/main" id="{53B17F73-3636-A44E-AB1C-A031411FF28C}"/>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741306" y="6356129"/>
            <a:ext cx="1311796" cy="313612"/>
          </a:xfrm>
          <a:prstGeom prst="rect">
            <a:avLst/>
          </a:prstGeom>
        </p:spPr>
      </p:pic>
      <p:sp>
        <p:nvSpPr>
          <p:cNvPr id="20" name="Footer Placeholder 4">
            <a:extLst>
              <a:ext uri="{FF2B5EF4-FFF2-40B4-BE49-F238E27FC236}">
                <a16:creationId xmlns:a16="http://schemas.microsoft.com/office/drawing/2014/main" id="{C2461AF7-A5BE-1043-86E0-61F1BBF745E0}"/>
              </a:ext>
            </a:extLst>
          </p:cNvPr>
          <p:cNvSpPr>
            <a:spLocks noGrp="1"/>
          </p:cNvSpPr>
          <p:nvPr>
            <p:ph type="ftr" sz="quarter" idx="14"/>
          </p:nvPr>
        </p:nvSpPr>
        <p:spPr>
          <a:xfrm>
            <a:off x="216030" y="6311900"/>
            <a:ext cx="1589621" cy="35784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898D8D"/>
                </a:solidFill>
                <a:effectLst/>
                <a:uLnTx/>
                <a:uFillTx/>
                <a:latin typeface="Arial" panose="020B0604020202020204" pitchFamily="34" charset="0"/>
                <a:ea typeface="+mn-ea"/>
                <a:cs typeface="Arial" panose="020B0604020202020204" pitchFamily="34" charset="0"/>
              </a:rPr>
              <a:t>Avient Corporation</a:t>
            </a:r>
          </a:p>
        </p:txBody>
      </p:sp>
      <p:sp>
        <p:nvSpPr>
          <p:cNvPr id="21" name="Slide Number Placeholder 5">
            <a:extLst>
              <a:ext uri="{FF2B5EF4-FFF2-40B4-BE49-F238E27FC236}">
                <a16:creationId xmlns:a16="http://schemas.microsoft.com/office/drawing/2014/main" id="{EBF69B31-F641-5A4A-B0E6-D7E3699DA5C1}"/>
              </a:ext>
            </a:extLst>
          </p:cNvPr>
          <p:cNvSpPr>
            <a:spLocks noGrp="1"/>
          </p:cNvSpPr>
          <p:nvPr>
            <p:ph type="sldNum" sz="quarter" idx="15"/>
          </p:nvPr>
        </p:nvSpPr>
        <p:spPr>
          <a:xfrm>
            <a:off x="1805651" y="6315597"/>
            <a:ext cx="829235" cy="35784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C18F02-C0F7-464F-8F74-D259916D3F8D}" type="slidenum">
              <a:rPr kumimoji="0" lang="en-US" sz="1200" b="1" i="0" u="none" strike="noStrike" kern="1200" cap="none" spc="0" normalizeH="0" baseline="0" noProof="0" smtClean="0">
                <a:ln>
                  <a:noFill/>
                </a:ln>
                <a:solidFill>
                  <a:srgbClr val="898D8D"/>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200" b="1" i="0" u="none" strike="noStrike" kern="1200" cap="none" spc="0" normalizeH="0" baseline="0" noProof="0" dirty="0">
              <a:ln>
                <a:noFill/>
              </a:ln>
              <a:solidFill>
                <a:srgbClr val="898D8D"/>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254732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3C9F46F-C29D-DC0C-6A9D-306BC230DB1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4"/>
          <a:stretch/>
        </p:blipFill>
        <p:spPr>
          <a:xfrm>
            <a:off x="0" y="0"/>
            <a:ext cx="5334000" cy="6857999"/>
          </a:xfrm>
          <a:prstGeom prst="rect">
            <a:avLst/>
          </a:prstGeom>
        </p:spPr>
      </p:pic>
      <p:graphicFrame>
        <p:nvGraphicFramePr>
          <p:cNvPr id="8" name="Object 7" hidden="1">
            <a:extLst>
              <a:ext uri="{FF2B5EF4-FFF2-40B4-BE49-F238E27FC236}">
                <a16:creationId xmlns:a16="http://schemas.microsoft.com/office/drawing/2014/main" id="{AE67AF62-1916-4E20-A2E9-EE243164D004}"/>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9516" name="think-cell Slide" r:id="rId6" imgW="306" imgH="306" progId="TCLayout.ActiveDocument.1">
                  <p:embed/>
                </p:oleObj>
              </mc:Choice>
              <mc:Fallback>
                <p:oleObj name="think-cell Slide" r:id="rId6" imgW="306" imgH="306" progId="TCLayout.ActiveDocument.1">
                  <p:embed/>
                  <p:pic>
                    <p:nvPicPr>
                      <p:cNvPr id="8" name="Object 7" hidden="1">
                        <a:extLst>
                          <a:ext uri="{FF2B5EF4-FFF2-40B4-BE49-F238E27FC236}">
                            <a16:creationId xmlns:a16="http://schemas.microsoft.com/office/drawing/2014/main" id="{AE67AF62-1916-4E20-A2E9-EE243164D004}"/>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74F448D6-632E-42F0-8774-56CC3D29FC56}"/>
              </a:ext>
            </a:extLst>
          </p:cNvPr>
          <p:cNvSpPr>
            <a:spLocks noGrp="1"/>
          </p:cNvSpPr>
          <p:nvPr>
            <p:ph type="title"/>
          </p:nvPr>
        </p:nvSpPr>
        <p:spPr>
          <a:xfrm>
            <a:off x="5775003" y="603659"/>
            <a:ext cx="5930900" cy="736599"/>
          </a:xfrm>
        </p:spPr>
        <p:txBody>
          <a:bodyPr vert="horz"/>
          <a:lstStyle/>
          <a:p>
            <a:pPr algn="l"/>
            <a:r>
              <a:rPr lang="en-US" dirty="0">
                <a:solidFill>
                  <a:schemeClr val="bg2">
                    <a:lumMod val="50000"/>
                  </a:schemeClr>
                </a:solidFill>
                <a:latin typeface="Arial Black" panose="020B0A04020102020204" pitchFamily="34" charset="0"/>
              </a:rPr>
              <a:t>Consistent PCR Quality</a:t>
            </a:r>
          </a:p>
        </p:txBody>
      </p:sp>
      <p:sp>
        <p:nvSpPr>
          <p:cNvPr id="5" name="Footer Placeholder 4">
            <a:extLst>
              <a:ext uri="{FF2B5EF4-FFF2-40B4-BE49-F238E27FC236}">
                <a16:creationId xmlns:a16="http://schemas.microsoft.com/office/drawing/2014/main" id="{93596DDB-ED69-482A-99FF-326662FD4CE3}"/>
              </a:ext>
            </a:extLst>
          </p:cNvPr>
          <p:cNvSpPr>
            <a:spLocks noGrp="1"/>
          </p:cNvSpPr>
          <p:nvPr>
            <p:ph type="ftr" sz="quarter" idx="14"/>
          </p:nvPr>
        </p:nvSpPr>
        <p:spPr/>
        <p:txBody>
          <a:bodyPr/>
          <a:lstStyle/>
          <a:p>
            <a:pPr algn="l"/>
            <a:r>
              <a:rPr lang="en-US" dirty="0">
                <a:solidFill>
                  <a:schemeClr val="bg1"/>
                </a:solidFill>
                <a:latin typeface="+mn-lt"/>
              </a:rPr>
              <a:t>Avient Corporation</a:t>
            </a:r>
          </a:p>
        </p:txBody>
      </p:sp>
      <p:sp>
        <p:nvSpPr>
          <p:cNvPr id="6" name="Slide Number Placeholder 5">
            <a:extLst>
              <a:ext uri="{FF2B5EF4-FFF2-40B4-BE49-F238E27FC236}">
                <a16:creationId xmlns:a16="http://schemas.microsoft.com/office/drawing/2014/main" id="{371AE7A8-2F26-4A8C-A1C5-75B353BA8BD9}"/>
              </a:ext>
            </a:extLst>
          </p:cNvPr>
          <p:cNvSpPr>
            <a:spLocks noGrp="1"/>
          </p:cNvSpPr>
          <p:nvPr>
            <p:ph type="sldNum" sz="quarter" idx="15"/>
          </p:nvPr>
        </p:nvSpPr>
        <p:spPr/>
        <p:txBody>
          <a:bodyPr/>
          <a:lstStyle/>
          <a:p>
            <a:fld id="{DBC18F02-C0F7-464F-8F74-D259916D3F8D}" type="slidenum">
              <a:rPr lang="en-US" smtClean="0">
                <a:solidFill>
                  <a:schemeClr val="bg1"/>
                </a:solidFill>
                <a:latin typeface="+mn-lt"/>
              </a:rPr>
              <a:pPr/>
              <a:t>30</a:t>
            </a:fld>
            <a:endParaRPr lang="en-US" dirty="0">
              <a:solidFill>
                <a:schemeClr val="bg1"/>
              </a:solidFill>
              <a:latin typeface="+mn-lt"/>
            </a:endParaRPr>
          </a:p>
        </p:txBody>
      </p:sp>
      <p:sp>
        <p:nvSpPr>
          <p:cNvPr id="11" name="Freeform 10">
            <a:extLst>
              <a:ext uri="{FF2B5EF4-FFF2-40B4-BE49-F238E27FC236}">
                <a16:creationId xmlns:a16="http://schemas.microsoft.com/office/drawing/2014/main" id="{56BF4CBE-7F0C-8977-5A28-50CE979C240B}"/>
              </a:ext>
            </a:extLst>
          </p:cNvPr>
          <p:cNvSpPr/>
          <p:nvPr/>
        </p:nvSpPr>
        <p:spPr>
          <a:xfrm>
            <a:off x="583959" y="684234"/>
            <a:ext cx="3570604" cy="2850558"/>
          </a:xfrm>
          <a:custGeom>
            <a:avLst/>
            <a:gdLst>
              <a:gd name="connsiteX0" fmla="*/ 0 w 2193488"/>
              <a:gd name="connsiteY0" fmla="*/ 0 h 690086"/>
              <a:gd name="connsiteX1" fmla="*/ 1279535 w 2193488"/>
              <a:gd name="connsiteY1" fmla="*/ 0 h 690086"/>
              <a:gd name="connsiteX2" fmla="*/ 1540925 w 2193488"/>
              <a:gd name="connsiteY2" fmla="*/ -73839 h 690086"/>
              <a:gd name="connsiteX3" fmla="*/ 1827907 w 2193488"/>
              <a:gd name="connsiteY3" fmla="*/ 0 h 690086"/>
              <a:gd name="connsiteX4" fmla="*/ 2193488 w 2193488"/>
              <a:gd name="connsiteY4" fmla="*/ 0 h 690086"/>
              <a:gd name="connsiteX5" fmla="*/ 2193488 w 2193488"/>
              <a:gd name="connsiteY5" fmla="*/ 115014 h 690086"/>
              <a:gd name="connsiteX6" fmla="*/ 2193488 w 2193488"/>
              <a:gd name="connsiteY6" fmla="*/ 115014 h 690086"/>
              <a:gd name="connsiteX7" fmla="*/ 2193488 w 2193488"/>
              <a:gd name="connsiteY7" fmla="*/ 287536 h 690086"/>
              <a:gd name="connsiteX8" fmla="*/ 2193488 w 2193488"/>
              <a:gd name="connsiteY8" fmla="*/ 690086 h 690086"/>
              <a:gd name="connsiteX9" fmla="*/ 1827907 w 2193488"/>
              <a:gd name="connsiteY9" fmla="*/ 690086 h 690086"/>
              <a:gd name="connsiteX10" fmla="*/ 1279535 w 2193488"/>
              <a:gd name="connsiteY10" fmla="*/ 690086 h 690086"/>
              <a:gd name="connsiteX11" fmla="*/ 1279535 w 2193488"/>
              <a:gd name="connsiteY11" fmla="*/ 690086 h 690086"/>
              <a:gd name="connsiteX12" fmla="*/ 0 w 2193488"/>
              <a:gd name="connsiteY12" fmla="*/ 690086 h 690086"/>
              <a:gd name="connsiteX13" fmla="*/ 0 w 2193488"/>
              <a:gd name="connsiteY13" fmla="*/ 287536 h 690086"/>
              <a:gd name="connsiteX14" fmla="*/ 0 w 2193488"/>
              <a:gd name="connsiteY14" fmla="*/ 115014 h 690086"/>
              <a:gd name="connsiteX15" fmla="*/ 0 w 2193488"/>
              <a:gd name="connsiteY15" fmla="*/ 115014 h 690086"/>
              <a:gd name="connsiteX16" fmla="*/ 0 w 2193488"/>
              <a:gd name="connsiteY16" fmla="*/ 0 h 69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93488" h="690086">
                <a:moveTo>
                  <a:pt x="0" y="0"/>
                </a:moveTo>
                <a:lnTo>
                  <a:pt x="1279535" y="0"/>
                </a:lnTo>
                <a:lnTo>
                  <a:pt x="1540925" y="-73839"/>
                </a:lnTo>
                <a:lnTo>
                  <a:pt x="1827907" y="0"/>
                </a:lnTo>
                <a:lnTo>
                  <a:pt x="2193488" y="0"/>
                </a:lnTo>
                <a:lnTo>
                  <a:pt x="2193488" y="115014"/>
                </a:lnTo>
                <a:lnTo>
                  <a:pt x="2193488" y="115014"/>
                </a:lnTo>
                <a:lnTo>
                  <a:pt x="2193488" y="287536"/>
                </a:lnTo>
                <a:lnTo>
                  <a:pt x="2193488" y="690086"/>
                </a:lnTo>
                <a:lnTo>
                  <a:pt x="1827907" y="690086"/>
                </a:lnTo>
                <a:lnTo>
                  <a:pt x="1279535" y="690086"/>
                </a:lnTo>
                <a:lnTo>
                  <a:pt x="1279535" y="690086"/>
                </a:lnTo>
                <a:lnTo>
                  <a:pt x="0" y="690086"/>
                </a:lnTo>
                <a:lnTo>
                  <a:pt x="0" y="287536"/>
                </a:lnTo>
                <a:lnTo>
                  <a:pt x="0" y="115014"/>
                </a:lnTo>
                <a:lnTo>
                  <a:pt x="0" y="115014"/>
                </a:lnTo>
                <a:lnTo>
                  <a:pt x="0" y="0"/>
                </a:lnTo>
                <a:close/>
              </a:path>
            </a:pathLst>
          </a:custGeom>
          <a:noFill/>
          <a:effectLst/>
        </p:spPr>
        <p:style>
          <a:lnRef idx="0">
            <a:schemeClr val="lt1">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defTabSz="711200" rtl="0">
              <a:lnSpc>
                <a:spcPct val="90000"/>
              </a:lnSpc>
              <a:spcBef>
                <a:spcPct val="0"/>
              </a:spcBef>
              <a:spcAft>
                <a:spcPct val="35000"/>
              </a:spcAft>
              <a:buNone/>
            </a:pPr>
            <a:endParaRPr lang="en-US" sz="34400" b="1" kern="1200" dirty="0">
              <a:solidFill>
                <a:schemeClr val="bg1">
                  <a:alpha val="60000"/>
                </a:schemeClr>
              </a:solidFill>
              <a:latin typeface="+mj-lt"/>
            </a:endParaRPr>
          </a:p>
        </p:txBody>
      </p:sp>
      <p:sp>
        <p:nvSpPr>
          <p:cNvPr id="14" name="TextBox 13">
            <a:extLst>
              <a:ext uri="{FF2B5EF4-FFF2-40B4-BE49-F238E27FC236}">
                <a16:creationId xmlns:a16="http://schemas.microsoft.com/office/drawing/2014/main" id="{DA201ED7-7D51-32E9-8396-C6390F11AFFA}"/>
              </a:ext>
            </a:extLst>
          </p:cNvPr>
          <p:cNvSpPr txBox="1"/>
          <p:nvPr/>
        </p:nvSpPr>
        <p:spPr>
          <a:xfrm>
            <a:off x="5937452" y="3322384"/>
            <a:ext cx="2412268" cy="553184"/>
          </a:xfrm>
          <a:prstGeom prst="rect">
            <a:avLst/>
          </a:prstGeom>
          <a:noFill/>
        </p:spPr>
        <p:txBody>
          <a:bodyPr wrap="square" lIns="0" tIns="0" rIns="0" bIns="0" rtlCol="0">
            <a:noAutofit/>
          </a:bodyPr>
          <a:lstStyle/>
          <a:p>
            <a:pPr algn="r">
              <a:lnSpc>
                <a:spcPct val="105000"/>
              </a:lnSpc>
            </a:pPr>
            <a:r>
              <a:rPr lang="en-US" sz="1600" dirty="0">
                <a:latin typeface="+mj-lt"/>
                <a:cs typeface="Arial" pitchFamily="34" charset="0"/>
              </a:rPr>
              <a:t>Color matching</a:t>
            </a:r>
          </a:p>
        </p:txBody>
      </p:sp>
      <p:sp>
        <p:nvSpPr>
          <p:cNvPr id="15" name="TextBox 14">
            <a:extLst>
              <a:ext uri="{FF2B5EF4-FFF2-40B4-BE49-F238E27FC236}">
                <a16:creationId xmlns:a16="http://schemas.microsoft.com/office/drawing/2014/main" id="{69EE2D1D-1D72-8488-B548-A18B97E527D0}"/>
              </a:ext>
            </a:extLst>
          </p:cNvPr>
          <p:cNvSpPr txBox="1"/>
          <p:nvPr/>
        </p:nvSpPr>
        <p:spPr>
          <a:xfrm>
            <a:off x="5917959" y="3919321"/>
            <a:ext cx="2412268" cy="553184"/>
          </a:xfrm>
          <a:prstGeom prst="rect">
            <a:avLst/>
          </a:prstGeom>
          <a:noFill/>
        </p:spPr>
        <p:txBody>
          <a:bodyPr wrap="square" lIns="0" tIns="0" rIns="0" bIns="0" rtlCol="0">
            <a:noAutofit/>
          </a:bodyPr>
          <a:lstStyle/>
          <a:p>
            <a:pPr algn="r">
              <a:lnSpc>
                <a:spcPct val="105000"/>
              </a:lnSpc>
            </a:pPr>
            <a:r>
              <a:rPr lang="en-US" sz="1600" dirty="0">
                <a:latin typeface="+mj-lt"/>
                <a:cs typeface="Arial" pitchFamily="34" charset="0"/>
              </a:rPr>
              <a:t>Improving mechanical properties</a:t>
            </a:r>
          </a:p>
        </p:txBody>
      </p:sp>
      <p:sp>
        <p:nvSpPr>
          <p:cNvPr id="16" name="TextBox 15">
            <a:extLst>
              <a:ext uri="{FF2B5EF4-FFF2-40B4-BE49-F238E27FC236}">
                <a16:creationId xmlns:a16="http://schemas.microsoft.com/office/drawing/2014/main" id="{E38CEB19-8E5F-5286-33A7-8D2ADE1693AE}"/>
              </a:ext>
            </a:extLst>
          </p:cNvPr>
          <p:cNvSpPr txBox="1"/>
          <p:nvPr/>
        </p:nvSpPr>
        <p:spPr>
          <a:xfrm>
            <a:off x="5917959" y="5228210"/>
            <a:ext cx="2412268" cy="553184"/>
          </a:xfrm>
          <a:prstGeom prst="rect">
            <a:avLst/>
          </a:prstGeom>
          <a:noFill/>
        </p:spPr>
        <p:txBody>
          <a:bodyPr wrap="square" lIns="0" tIns="0" rIns="0" bIns="0" rtlCol="0">
            <a:noAutofit/>
          </a:bodyPr>
          <a:lstStyle/>
          <a:p>
            <a:pPr algn="r">
              <a:lnSpc>
                <a:spcPct val="105000"/>
              </a:lnSpc>
            </a:pPr>
            <a:r>
              <a:rPr lang="en-US" sz="1600" dirty="0">
                <a:latin typeface="+mj-lt"/>
                <a:cs typeface="Arial" pitchFamily="34" charset="0"/>
              </a:rPr>
              <a:t>Understanding needs of </a:t>
            </a:r>
          </a:p>
          <a:p>
            <a:pPr algn="r">
              <a:lnSpc>
                <a:spcPct val="105000"/>
              </a:lnSpc>
            </a:pPr>
            <a:r>
              <a:rPr lang="en-US" sz="1600" dirty="0">
                <a:latin typeface="+mj-lt"/>
                <a:cs typeface="Arial" pitchFamily="34" charset="0"/>
              </a:rPr>
              <a:t>brand owner</a:t>
            </a:r>
          </a:p>
        </p:txBody>
      </p:sp>
      <p:cxnSp>
        <p:nvCxnSpPr>
          <p:cNvPr id="17" name="Straight Connector 16">
            <a:extLst>
              <a:ext uri="{FF2B5EF4-FFF2-40B4-BE49-F238E27FC236}">
                <a16:creationId xmlns:a16="http://schemas.microsoft.com/office/drawing/2014/main" id="{2B284B1B-0A03-1789-90F2-2AF427687EC0}"/>
              </a:ext>
            </a:extLst>
          </p:cNvPr>
          <p:cNvCxnSpPr/>
          <p:nvPr/>
        </p:nvCxnSpPr>
        <p:spPr>
          <a:xfrm>
            <a:off x="8469455" y="3490892"/>
            <a:ext cx="2484276" cy="1243"/>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758E3E8-63A4-71D1-DE1F-976C7A6C19E9}"/>
              </a:ext>
            </a:extLst>
          </p:cNvPr>
          <p:cNvCxnSpPr/>
          <p:nvPr/>
        </p:nvCxnSpPr>
        <p:spPr>
          <a:xfrm>
            <a:off x="8469455" y="3243026"/>
            <a:ext cx="0" cy="48366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1C5617D-44FB-7A52-A3BA-7FB9C974CB25}"/>
              </a:ext>
            </a:extLst>
          </p:cNvPr>
          <p:cNvCxnSpPr/>
          <p:nvPr/>
        </p:nvCxnSpPr>
        <p:spPr>
          <a:xfrm>
            <a:off x="10953731" y="3250305"/>
            <a:ext cx="0" cy="48366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D7FACF17-8D18-A186-7BC6-0E53D3FE43E4}"/>
              </a:ext>
            </a:extLst>
          </p:cNvPr>
          <p:cNvSpPr/>
          <p:nvPr/>
        </p:nvSpPr>
        <p:spPr>
          <a:xfrm>
            <a:off x="8486409" y="3322313"/>
            <a:ext cx="481477" cy="2799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5000"/>
              </a:lnSpc>
            </a:pPr>
            <a:endParaRPr lang="en-US" sz="1700" dirty="0">
              <a:latin typeface="+mj-lt"/>
              <a:cs typeface="Arial" pitchFamily="34" charset="0"/>
            </a:endParaRPr>
          </a:p>
        </p:txBody>
      </p:sp>
      <p:cxnSp>
        <p:nvCxnSpPr>
          <p:cNvPr id="22" name="Straight Connector 21">
            <a:extLst>
              <a:ext uri="{FF2B5EF4-FFF2-40B4-BE49-F238E27FC236}">
                <a16:creationId xmlns:a16="http://schemas.microsoft.com/office/drawing/2014/main" id="{87B903A6-F5E5-0DCB-CA24-1AA1A5DC6E12}"/>
              </a:ext>
            </a:extLst>
          </p:cNvPr>
          <p:cNvCxnSpPr/>
          <p:nvPr/>
        </p:nvCxnSpPr>
        <p:spPr>
          <a:xfrm>
            <a:off x="8472257" y="4147663"/>
            <a:ext cx="2484276" cy="1243"/>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3727A9B-7C4E-E937-D38A-544C385BC957}"/>
              </a:ext>
            </a:extLst>
          </p:cNvPr>
          <p:cNvCxnSpPr/>
          <p:nvPr/>
        </p:nvCxnSpPr>
        <p:spPr>
          <a:xfrm>
            <a:off x="8472257" y="3899797"/>
            <a:ext cx="0" cy="48366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347590B-E9E6-3C2B-1B63-74A0CDAD3F2A}"/>
              </a:ext>
            </a:extLst>
          </p:cNvPr>
          <p:cNvCxnSpPr/>
          <p:nvPr/>
        </p:nvCxnSpPr>
        <p:spPr>
          <a:xfrm>
            <a:off x="10956533" y="3907076"/>
            <a:ext cx="0" cy="48366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562C361F-A0C4-4E55-B600-C7BC477BFDF7}"/>
              </a:ext>
            </a:extLst>
          </p:cNvPr>
          <p:cNvSpPr/>
          <p:nvPr/>
        </p:nvSpPr>
        <p:spPr>
          <a:xfrm>
            <a:off x="8489211" y="3980606"/>
            <a:ext cx="481477" cy="2799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5000"/>
              </a:lnSpc>
            </a:pPr>
            <a:endParaRPr lang="en-US" sz="1700" dirty="0">
              <a:latin typeface="+mj-lt"/>
              <a:cs typeface="Arial" pitchFamily="34" charset="0"/>
            </a:endParaRPr>
          </a:p>
        </p:txBody>
      </p:sp>
      <p:cxnSp>
        <p:nvCxnSpPr>
          <p:cNvPr id="26" name="Straight Connector 25">
            <a:extLst>
              <a:ext uri="{FF2B5EF4-FFF2-40B4-BE49-F238E27FC236}">
                <a16:creationId xmlns:a16="http://schemas.microsoft.com/office/drawing/2014/main" id="{3190DBDF-497E-97A1-1F54-409EE88BACB7}"/>
              </a:ext>
            </a:extLst>
          </p:cNvPr>
          <p:cNvCxnSpPr/>
          <p:nvPr/>
        </p:nvCxnSpPr>
        <p:spPr>
          <a:xfrm>
            <a:off x="8476038" y="4786816"/>
            <a:ext cx="2484276" cy="1243"/>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162A0D-99DD-8388-0C80-7CE99DFF404B}"/>
              </a:ext>
            </a:extLst>
          </p:cNvPr>
          <p:cNvCxnSpPr/>
          <p:nvPr/>
        </p:nvCxnSpPr>
        <p:spPr>
          <a:xfrm>
            <a:off x="8476038" y="4538950"/>
            <a:ext cx="0" cy="48366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D51BD05-042D-9294-3989-904DE85EFAB4}"/>
              </a:ext>
            </a:extLst>
          </p:cNvPr>
          <p:cNvCxnSpPr/>
          <p:nvPr/>
        </p:nvCxnSpPr>
        <p:spPr>
          <a:xfrm>
            <a:off x="10960314" y="4546229"/>
            <a:ext cx="0" cy="48366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AD00665-20FC-CF7C-6DC6-ADB7F094E0FA}"/>
              </a:ext>
            </a:extLst>
          </p:cNvPr>
          <p:cNvCxnSpPr/>
          <p:nvPr/>
        </p:nvCxnSpPr>
        <p:spPr>
          <a:xfrm>
            <a:off x="8476038" y="5466364"/>
            <a:ext cx="2484276" cy="1243"/>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1A1C186-8428-1631-B0F5-BB49CB9AEF67}"/>
              </a:ext>
            </a:extLst>
          </p:cNvPr>
          <p:cNvCxnSpPr/>
          <p:nvPr/>
        </p:nvCxnSpPr>
        <p:spPr>
          <a:xfrm>
            <a:off x="8476038" y="5218498"/>
            <a:ext cx="0" cy="48366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7292F1C-1827-17BF-D700-92A2CF6BC282}"/>
              </a:ext>
            </a:extLst>
          </p:cNvPr>
          <p:cNvCxnSpPr/>
          <p:nvPr/>
        </p:nvCxnSpPr>
        <p:spPr>
          <a:xfrm>
            <a:off x="10960314" y="5225777"/>
            <a:ext cx="0" cy="48366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75E7DE1-5F9D-910E-EC83-AD00939DF0F8}"/>
              </a:ext>
            </a:extLst>
          </p:cNvPr>
          <p:cNvCxnSpPr/>
          <p:nvPr/>
        </p:nvCxnSpPr>
        <p:spPr>
          <a:xfrm>
            <a:off x="8464828" y="2883515"/>
            <a:ext cx="2484276" cy="1243"/>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E753201-81DD-3105-DEB8-0FA369BF3B8C}"/>
              </a:ext>
            </a:extLst>
          </p:cNvPr>
          <p:cNvCxnSpPr/>
          <p:nvPr/>
        </p:nvCxnSpPr>
        <p:spPr>
          <a:xfrm>
            <a:off x="8464828" y="2635649"/>
            <a:ext cx="0" cy="48366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064C05D-8A6D-1C52-5065-2D929DA24342}"/>
              </a:ext>
            </a:extLst>
          </p:cNvPr>
          <p:cNvCxnSpPr/>
          <p:nvPr/>
        </p:nvCxnSpPr>
        <p:spPr>
          <a:xfrm>
            <a:off x="10949104" y="2642928"/>
            <a:ext cx="0" cy="48366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DB740BD9-343C-380B-6FA8-D8CDDDDC4C32}"/>
              </a:ext>
            </a:extLst>
          </p:cNvPr>
          <p:cNvSpPr/>
          <p:nvPr/>
        </p:nvSpPr>
        <p:spPr>
          <a:xfrm>
            <a:off x="8504967" y="5296566"/>
            <a:ext cx="481477" cy="2799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5000"/>
              </a:lnSpc>
            </a:pPr>
            <a:endParaRPr lang="en-US" sz="1700" dirty="0">
              <a:latin typeface="+mj-lt"/>
              <a:cs typeface="Arial" pitchFamily="34" charset="0"/>
            </a:endParaRPr>
          </a:p>
        </p:txBody>
      </p:sp>
      <p:sp>
        <p:nvSpPr>
          <p:cNvPr id="38" name="Rectangle 37">
            <a:extLst>
              <a:ext uri="{FF2B5EF4-FFF2-40B4-BE49-F238E27FC236}">
                <a16:creationId xmlns:a16="http://schemas.microsoft.com/office/drawing/2014/main" id="{31F74CD9-F515-D1C4-1B17-F888A061554A}"/>
              </a:ext>
            </a:extLst>
          </p:cNvPr>
          <p:cNvSpPr/>
          <p:nvPr/>
        </p:nvSpPr>
        <p:spPr>
          <a:xfrm>
            <a:off x="8492358" y="2719215"/>
            <a:ext cx="2016000" cy="2799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5000"/>
              </a:lnSpc>
            </a:pPr>
            <a:endParaRPr lang="en-US" sz="1700" dirty="0">
              <a:latin typeface="+mj-lt"/>
              <a:cs typeface="Arial" pitchFamily="34" charset="0"/>
            </a:endParaRPr>
          </a:p>
        </p:txBody>
      </p:sp>
      <p:sp>
        <p:nvSpPr>
          <p:cNvPr id="39" name="Rectangle 38">
            <a:extLst>
              <a:ext uri="{FF2B5EF4-FFF2-40B4-BE49-F238E27FC236}">
                <a16:creationId xmlns:a16="http://schemas.microsoft.com/office/drawing/2014/main" id="{524D9EC7-A949-9F37-FDBF-846949454D4D}"/>
              </a:ext>
            </a:extLst>
          </p:cNvPr>
          <p:cNvSpPr/>
          <p:nvPr/>
        </p:nvSpPr>
        <p:spPr>
          <a:xfrm>
            <a:off x="8499715" y="4632419"/>
            <a:ext cx="481477" cy="2799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5000"/>
              </a:lnSpc>
            </a:pPr>
            <a:endParaRPr lang="en-US" sz="1700" dirty="0">
              <a:latin typeface="+mj-lt"/>
              <a:cs typeface="Arial" pitchFamily="34" charset="0"/>
            </a:endParaRPr>
          </a:p>
        </p:txBody>
      </p:sp>
      <p:sp>
        <p:nvSpPr>
          <p:cNvPr id="40" name="TextBox 39">
            <a:extLst>
              <a:ext uri="{FF2B5EF4-FFF2-40B4-BE49-F238E27FC236}">
                <a16:creationId xmlns:a16="http://schemas.microsoft.com/office/drawing/2014/main" id="{166C3805-754A-31FF-DE34-E94AA7BE0BA5}"/>
              </a:ext>
            </a:extLst>
          </p:cNvPr>
          <p:cNvSpPr txBox="1"/>
          <p:nvPr/>
        </p:nvSpPr>
        <p:spPr>
          <a:xfrm>
            <a:off x="8533990" y="2356074"/>
            <a:ext cx="2340261" cy="471962"/>
          </a:xfrm>
          <a:prstGeom prst="rect">
            <a:avLst/>
          </a:prstGeom>
          <a:noFill/>
        </p:spPr>
        <p:txBody>
          <a:bodyPr wrap="square" lIns="0" tIns="0" rIns="0" bIns="0" rtlCol="0">
            <a:noAutofit/>
          </a:bodyPr>
          <a:lstStyle/>
          <a:p>
            <a:pPr algn="ctr">
              <a:lnSpc>
                <a:spcPct val="105000"/>
              </a:lnSpc>
            </a:pPr>
            <a:r>
              <a:rPr lang="en-US" sz="1600" b="1" dirty="0">
                <a:latin typeface="+mj-lt"/>
                <a:cs typeface="Arial" pitchFamily="34" charset="0"/>
              </a:rPr>
              <a:t>Capabilities</a:t>
            </a:r>
          </a:p>
        </p:txBody>
      </p:sp>
      <p:sp>
        <p:nvSpPr>
          <p:cNvPr id="41" name="Rectangle 40">
            <a:extLst>
              <a:ext uri="{FF2B5EF4-FFF2-40B4-BE49-F238E27FC236}">
                <a16:creationId xmlns:a16="http://schemas.microsoft.com/office/drawing/2014/main" id="{D6320B52-4C25-0696-4A83-1E59E87F8D6C}"/>
              </a:ext>
            </a:extLst>
          </p:cNvPr>
          <p:cNvSpPr/>
          <p:nvPr/>
        </p:nvSpPr>
        <p:spPr>
          <a:xfrm>
            <a:off x="7909717" y="2262354"/>
            <a:ext cx="481477" cy="2799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5000"/>
              </a:lnSpc>
            </a:pPr>
            <a:endParaRPr lang="en-US" sz="1700" dirty="0">
              <a:latin typeface="+mj-lt"/>
              <a:cs typeface="Arial" pitchFamily="34" charset="0"/>
            </a:endParaRPr>
          </a:p>
        </p:txBody>
      </p:sp>
      <p:sp>
        <p:nvSpPr>
          <p:cNvPr id="42" name="TextBox 41">
            <a:extLst>
              <a:ext uri="{FF2B5EF4-FFF2-40B4-BE49-F238E27FC236}">
                <a16:creationId xmlns:a16="http://schemas.microsoft.com/office/drawing/2014/main" id="{EF7974AB-B22B-1A38-EC6A-1D84C1E4FB40}"/>
              </a:ext>
            </a:extLst>
          </p:cNvPr>
          <p:cNvSpPr txBox="1"/>
          <p:nvPr/>
        </p:nvSpPr>
        <p:spPr>
          <a:xfrm>
            <a:off x="6682850" y="2279201"/>
            <a:ext cx="1176322" cy="553184"/>
          </a:xfrm>
          <a:prstGeom prst="rect">
            <a:avLst/>
          </a:prstGeom>
          <a:noFill/>
        </p:spPr>
        <p:txBody>
          <a:bodyPr wrap="square" lIns="0" tIns="0" rIns="0" bIns="0" rtlCol="0">
            <a:noAutofit/>
          </a:bodyPr>
          <a:lstStyle/>
          <a:p>
            <a:pPr algn="r">
              <a:lnSpc>
                <a:spcPct val="105000"/>
              </a:lnSpc>
            </a:pPr>
            <a:r>
              <a:rPr lang="en-US" sz="1600" dirty="0">
                <a:latin typeface="+mj-lt"/>
                <a:cs typeface="Arial" pitchFamily="34" charset="0"/>
              </a:rPr>
              <a:t>Recycler</a:t>
            </a:r>
          </a:p>
        </p:txBody>
      </p:sp>
      <p:grpSp>
        <p:nvGrpSpPr>
          <p:cNvPr id="43" name="Group 42">
            <a:extLst>
              <a:ext uri="{FF2B5EF4-FFF2-40B4-BE49-F238E27FC236}">
                <a16:creationId xmlns:a16="http://schemas.microsoft.com/office/drawing/2014/main" id="{F72A4F79-2EB7-A358-F083-E591E0015E0B}"/>
              </a:ext>
            </a:extLst>
          </p:cNvPr>
          <p:cNvGrpSpPr/>
          <p:nvPr/>
        </p:nvGrpSpPr>
        <p:grpSpPr>
          <a:xfrm>
            <a:off x="7290701" y="1898238"/>
            <a:ext cx="3658403" cy="3685336"/>
            <a:chOff x="8354072" y="1632430"/>
            <a:chExt cx="3658403" cy="3685336"/>
          </a:xfrm>
        </p:grpSpPr>
        <p:sp>
          <p:nvSpPr>
            <p:cNvPr id="44" name="Rectangle 43">
              <a:extLst>
                <a:ext uri="{FF2B5EF4-FFF2-40B4-BE49-F238E27FC236}">
                  <a16:creationId xmlns:a16="http://schemas.microsoft.com/office/drawing/2014/main" id="{388147D3-8A76-89BC-F01E-9FD1FC84ED0B}"/>
                </a:ext>
              </a:extLst>
            </p:cNvPr>
            <p:cNvSpPr/>
            <p:nvPr/>
          </p:nvSpPr>
          <p:spPr>
            <a:xfrm>
              <a:off x="10057971" y="3050635"/>
              <a:ext cx="1944000" cy="27997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5000"/>
                </a:lnSpc>
              </a:pPr>
              <a:endParaRPr lang="en-US" sz="1700" dirty="0">
                <a:solidFill>
                  <a:schemeClr val="accent3"/>
                </a:solidFill>
                <a:latin typeface="+mj-lt"/>
                <a:cs typeface="Arial" pitchFamily="34" charset="0"/>
              </a:endParaRPr>
            </a:p>
          </p:txBody>
        </p:sp>
        <p:sp>
          <p:nvSpPr>
            <p:cNvPr id="45" name="Rectangle 44">
              <a:extLst>
                <a:ext uri="{FF2B5EF4-FFF2-40B4-BE49-F238E27FC236}">
                  <a16:creationId xmlns:a16="http://schemas.microsoft.com/office/drawing/2014/main" id="{5A2AFD33-BD74-E979-4F70-EB83B48CC4D6}"/>
                </a:ext>
              </a:extLst>
            </p:cNvPr>
            <p:cNvSpPr/>
            <p:nvPr/>
          </p:nvSpPr>
          <p:spPr>
            <a:xfrm>
              <a:off x="10057971" y="3708606"/>
              <a:ext cx="1944000" cy="27997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5000"/>
                </a:lnSpc>
              </a:pPr>
              <a:endParaRPr lang="en-US" sz="1700" dirty="0">
                <a:solidFill>
                  <a:schemeClr val="accent3"/>
                </a:solidFill>
                <a:latin typeface="+mj-lt"/>
                <a:cs typeface="Arial" pitchFamily="34" charset="0"/>
              </a:endParaRPr>
            </a:p>
          </p:txBody>
        </p:sp>
        <p:sp>
          <p:nvSpPr>
            <p:cNvPr id="46" name="Rectangle 45">
              <a:extLst>
                <a:ext uri="{FF2B5EF4-FFF2-40B4-BE49-F238E27FC236}">
                  <a16:creationId xmlns:a16="http://schemas.microsoft.com/office/drawing/2014/main" id="{4809C340-D3AD-1460-19DD-5D346C59CCB7}"/>
                </a:ext>
              </a:extLst>
            </p:cNvPr>
            <p:cNvSpPr/>
            <p:nvPr/>
          </p:nvSpPr>
          <p:spPr>
            <a:xfrm>
              <a:off x="10073331" y="5037792"/>
              <a:ext cx="1926000" cy="27997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5000"/>
                </a:lnSpc>
              </a:pPr>
              <a:endParaRPr lang="en-US" sz="1700" dirty="0">
                <a:solidFill>
                  <a:schemeClr val="accent3"/>
                </a:solidFill>
                <a:latin typeface="+mj-lt"/>
                <a:cs typeface="Arial" pitchFamily="34" charset="0"/>
              </a:endParaRPr>
            </a:p>
          </p:txBody>
        </p:sp>
        <p:sp>
          <p:nvSpPr>
            <p:cNvPr id="47" name="Rectangle 46">
              <a:extLst>
                <a:ext uri="{FF2B5EF4-FFF2-40B4-BE49-F238E27FC236}">
                  <a16:creationId xmlns:a16="http://schemas.microsoft.com/office/drawing/2014/main" id="{628CE685-207E-1301-6694-F6B5E7B92853}"/>
                </a:ext>
              </a:extLst>
            </p:cNvPr>
            <p:cNvSpPr/>
            <p:nvPr/>
          </p:nvSpPr>
          <p:spPr>
            <a:xfrm>
              <a:off x="11587819" y="2448619"/>
              <a:ext cx="396000" cy="27997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5000"/>
                </a:lnSpc>
              </a:pPr>
              <a:endParaRPr lang="en-US" sz="1700" dirty="0">
                <a:solidFill>
                  <a:schemeClr val="accent3"/>
                </a:solidFill>
                <a:latin typeface="+mj-lt"/>
                <a:cs typeface="Arial" pitchFamily="34" charset="0"/>
              </a:endParaRPr>
            </a:p>
          </p:txBody>
        </p:sp>
        <p:sp>
          <p:nvSpPr>
            <p:cNvPr id="48" name="Rectangle 47">
              <a:extLst>
                <a:ext uri="{FF2B5EF4-FFF2-40B4-BE49-F238E27FC236}">
                  <a16:creationId xmlns:a16="http://schemas.microsoft.com/office/drawing/2014/main" id="{98EA57AE-9102-108F-FF42-EDC39B715672}"/>
                </a:ext>
              </a:extLst>
            </p:cNvPr>
            <p:cNvSpPr/>
            <p:nvPr/>
          </p:nvSpPr>
          <p:spPr>
            <a:xfrm>
              <a:off x="10068475" y="4360419"/>
              <a:ext cx="1944000" cy="27997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5000"/>
                </a:lnSpc>
              </a:pPr>
              <a:endParaRPr lang="en-US" sz="1700" dirty="0">
                <a:solidFill>
                  <a:schemeClr val="accent3"/>
                </a:solidFill>
                <a:latin typeface="+mj-lt"/>
                <a:cs typeface="Arial" pitchFamily="34" charset="0"/>
              </a:endParaRPr>
            </a:p>
          </p:txBody>
        </p:sp>
        <p:sp>
          <p:nvSpPr>
            <p:cNvPr id="49" name="Rectangle 48">
              <a:extLst>
                <a:ext uri="{FF2B5EF4-FFF2-40B4-BE49-F238E27FC236}">
                  <a16:creationId xmlns:a16="http://schemas.microsoft.com/office/drawing/2014/main" id="{C711ACF4-57F0-94F3-13D7-D26850CDC0A8}"/>
                </a:ext>
              </a:extLst>
            </p:cNvPr>
            <p:cNvSpPr/>
            <p:nvPr/>
          </p:nvSpPr>
          <p:spPr>
            <a:xfrm>
              <a:off x="8963146" y="1632430"/>
              <a:ext cx="481477" cy="27997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5000"/>
                </a:lnSpc>
              </a:pPr>
              <a:endParaRPr lang="en-US" sz="1700" dirty="0">
                <a:solidFill>
                  <a:schemeClr val="accent3"/>
                </a:solidFill>
                <a:latin typeface="+mj-lt"/>
                <a:cs typeface="Arial" pitchFamily="34" charset="0"/>
              </a:endParaRPr>
            </a:p>
          </p:txBody>
        </p:sp>
        <p:sp>
          <p:nvSpPr>
            <p:cNvPr id="50" name="TextBox 49">
              <a:extLst>
                <a:ext uri="{FF2B5EF4-FFF2-40B4-BE49-F238E27FC236}">
                  <a16:creationId xmlns:a16="http://schemas.microsoft.com/office/drawing/2014/main" id="{1A83BF36-A104-5F88-C058-CEEF286BC15E}"/>
                </a:ext>
              </a:extLst>
            </p:cNvPr>
            <p:cNvSpPr txBox="1"/>
            <p:nvPr/>
          </p:nvSpPr>
          <p:spPr>
            <a:xfrm>
              <a:off x="8354072" y="1640909"/>
              <a:ext cx="627303" cy="391818"/>
            </a:xfrm>
            <a:prstGeom prst="rect">
              <a:avLst/>
            </a:prstGeom>
            <a:noFill/>
          </p:spPr>
          <p:txBody>
            <a:bodyPr wrap="square" lIns="0" tIns="0" rIns="0" bIns="0" rtlCol="0">
              <a:noAutofit/>
            </a:bodyPr>
            <a:lstStyle/>
            <a:p>
              <a:pPr>
                <a:lnSpc>
                  <a:spcPct val="105000"/>
                </a:lnSpc>
              </a:pPr>
              <a:r>
                <a:rPr lang="en-US" sz="1600" dirty="0">
                  <a:latin typeface="+mj-lt"/>
                  <a:cs typeface="Arial" pitchFamily="34" charset="0"/>
                </a:rPr>
                <a:t>Avient </a:t>
              </a:r>
            </a:p>
          </p:txBody>
        </p:sp>
      </p:grpSp>
      <p:sp>
        <p:nvSpPr>
          <p:cNvPr id="51" name="TextBox 50">
            <a:extLst>
              <a:ext uri="{FF2B5EF4-FFF2-40B4-BE49-F238E27FC236}">
                <a16:creationId xmlns:a16="http://schemas.microsoft.com/office/drawing/2014/main" id="{AED85951-850F-1C0A-0D8D-59F9635CA582}"/>
              </a:ext>
            </a:extLst>
          </p:cNvPr>
          <p:cNvSpPr txBox="1"/>
          <p:nvPr/>
        </p:nvSpPr>
        <p:spPr>
          <a:xfrm>
            <a:off x="5576004" y="4646007"/>
            <a:ext cx="2714631" cy="553184"/>
          </a:xfrm>
          <a:prstGeom prst="rect">
            <a:avLst/>
          </a:prstGeom>
          <a:noFill/>
        </p:spPr>
        <p:txBody>
          <a:bodyPr wrap="square" lIns="0" tIns="0" rIns="0" bIns="0" rtlCol="0">
            <a:noAutofit/>
          </a:bodyPr>
          <a:lstStyle/>
          <a:p>
            <a:pPr algn="r">
              <a:lnSpc>
                <a:spcPct val="105000"/>
              </a:lnSpc>
            </a:pPr>
            <a:r>
              <a:rPr lang="en-US" sz="1600" dirty="0">
                <a:latin typeface="+mj-lt"/>
                <a:cs typeface="Arial" pitchFamily="34" charset="0"/>
              </a:rPr>
              <a:t>Improving the processability of plastics</a:t>
            </a:r>
          </a:p>
        </p:txBody>
      </p:sp>
      <p:sp>
        <p:nvSpPr>
          <p:cNvPr id="52" name="TextBox 51">
            <a:extLst>
              <a:ext uri="{FF2B5EF4-FFF2-40B4-BE49-F238E27FC236}">
                <a16:creationId xmlns:a16="http://schemas.microsoft.com/office/drawing/2014/main" id="{4F923214-48A6-6643-3851-D5B933B4CBE4}"/>
              </a:ext>
            </a:extLst>
          </p:cNvPr>
          <p:cNvSpPr txBox="1"/>
          <p:nvPr/>
        </p:nvSpPr>
        <p:spPr>
          <a:xfrm>
            <a:off x="5595428" y="2805743"/>
            <a:ext cx="2714631" cy="553184"/>
          </a:xfrm>
          <a:prstGeom prst="rect">
            <a:avLst/>
          </a:prstGeom>
          <a:noFill/>
        </p:spPr>
        <p:txBody>
          <a:bodyPr wrap="square" lIns="0" tIns="0" rIns="0" bIns="0" rtlCol="0">
            <a:noAutofit/>
          </a:bodyPr>
          <a:lstStyle/>
          <a:p>
            <a:pPr algn="r">
              <a:lnSpc>
                <a:spcPct val="105000"/>
              </a:lnSpc>
            </a:pPr>
            <a:r>
              <a:rPr lang="en-US" sz="1600" dirty="0">
                <a:latin typeface="+mj-lt"/>
                <a:cs typeface="Arial" pitchFamily="34" charset="0"/>
              </a:rPr>
              <a:t>Sorting and recycling</a:t>
            </a:r>
          </a:p>
        </p:txBody>
      </p:sp>
    </p:spTree>
    <p:extLst>
      <p:ext uri="{BB962C8B-B14F-4D97-AF65-F5344CB8AC3E}">
        <p14:creationId xmlns:p14="http://schemas.microsoft.com/office/powerpoint/2010/main" val="24425813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p:cNvGraphicFramePr/>
          <p:nvPr/>
        </p:nvGraphicFramePr>
        <p:xfrm>
          <a:off x="1424521" y="1547020"/>
          <a:ext cx="6306315" cy="4116662"/>
        </p:xfrm>
        <a:graphic>
          <a:graphicData uri="http://schemas.openxmlformats.org/drawingml/2006/chart">
            <c:chart xmlns:c="http://schemas.openxmlformats.org/drawingml/2006/chart" xmlns:r="http://schemas.openxmlformats.org/officeDocument/2006/relationships" r:id="rId3"/>
          </a:graphicData>
        </a:graphic>
      </p:graphicFrame>
      <p:sp>
        <p:nvSpPr>
          <p:cNvPr id="12" name="Title 11"/>
          <p:cNvSpPr>
            <a:spLocks noGrp="1"/>
          </p:cNvSpPr>
          <p:nvPr>
            <p:ph type="title"/>
          </p:nvPr>
        </p:nvSpPr>
        <p:spPr>
          <a:xfrm>
            <a:off x="0" y="244549"/>
            <a:ext cx="12192000" cy="502210"/>
          </a:xfrm>
          <a:solidFill>
            <a:schemeClr val="bg1"/>
          </a:solidFill>
        </p:spPr>
        <p:txBody>
          <a:bodyPr/>
          <a:lstStyle/>
          <a:p>
            <a:pPr lvl="0">
              <a:defRPr/>
            </a:pPr>
            <a:r>
              <a:rPr lang="en-US" sz="3200" dirty="0">
                <a:solidFill>
                  <a:srgbClr val="8E9395"/>
                </a:solidFill>
              </a:rPr>
              <a:t>SUSTAINABILITY portfolio</a:t>
            </a:r>
          </a:p>
        </p:txBody>
      </p:sp>
      <p:sp>
        <p:nvSpPr>
          <p:cNvPr id="15" name="TextBox 10">
            <a:extLst>
              <a:ext uri="{FF2B5EF4-FFF2-40B4-BE49-F238E27FC236}">
                <a16:creationId xmlns:a16="http://schemas.microsoft.com/office/drawing/2014/main" id="{E4CC374D-F624-454F-BD35-9706B394D718}"/>
              </a:ext>
            </a:extLst>
          </p:cNvPr>
          <p:cNvSpPr txBox="1"/>
          <p:nvPr/>
        </p:nvSpPr>
        <p:spPr>
          <a:xfrm>
            <a:off x="1424521" y="1140953"/>
            <a:ext cx="9460150" cy="365760"/>
          </a:xfrm>
          <a:prstGeom prst="rect">
            <a:avLst/>
          </a:prstGeom>
          <a:solidFill>
            <a:schemeClr val="accent4"/>
          </a:solidFill>
        </p:spPr>
        <p:txBody>
          <a:bodyPr wrap="square" lIns="182880" tIns="182880" rIns="182880" bIns="18288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Calibri" panose="020F0502020204030204" pitchFamily="34" charset="0"/>
              </a:rPr>
              <a:t>Revenue From Sustainable Solutions* 2016-2022</a:t>
            </a:r>
          </a:p>
        </p:txBody>
      </p:sp>
      <p:pic>
        <p:nvPicPr>
          <p:cNvPr id="10" name="Picture 9"/>
          <p:cNvPicPr>
            <a:picLocks noChangeAspect="1"/>
          </p:cNvPicPr>
          <p:nvPr/>
        </p:nvPicPr>
        <p:blipFill>
          <a:blip r:embed="rId4"/>
          <a:stretch>
            <a:fillRect/>
          </a:stretch>
        </p:blipFill>
        <p:spPr>
          <a:xfrm>
            <a:off x="8093074" y="2121984"/>
            <a:ext cx="2733001" cy="2818075"/>
          </a:xfrm>
          <a:prstGeom prst="rect">
            <a:avLst/>
          </a:prstGeom>
        </p:spPr>
      </p:pic>
      <p:sp>
        <p:nvSpPr>
          <p:cNvPr id="5" name="TextBox 4"/>
          <p:cNvSpPr txBox="1"/>
          <p:nvPr/>
        </p:nvSpPr>
        <p:spPr>
          <a:xfrm>
            <a:off x="1328473" y="1581411"/>
            <a:ext cx="272173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898D8D"/>
                </a:solidFill>
                <a:effectLst/>
                <a:uLnTx/>
                <a:uFillTx/>
                <a:latin typeface="Arial" panose="020B0604020202020204"/>
                <a:ea typeface="+mn-ea"/>
                <a:cs typeface="+mn-cs"/>
              </a:rPr>
              <a:t>($ in millions)</a:t>
            </a:r>
          </a:p>
        </p:txBody>
      </p:sp>
      <p:sp>
        <p:nvSpPr>
          <p:cNvPr id="6" name="TextBox 5"/>
          <p:cNvSpPr txBox="1"/>
          <p:nvPr/>
        </p:nvSpPr>
        <p:spPr>
          <a:xfrm rot="20407059">
            <a:off x="2631051" y="2426667"/>
            <a:ext cx="305774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85494"/>
                </a:solidFill>
                <a:effectLst/>
                <a:uLnTx/>
                <a:uFillTx/>
                <a:latin typeface="Arial" panose="020B0604020202020204"/>
                <a:ea typeface="+mn-ea"/>
                <a:cs typeface="+mn-cs"/>
              </a:rPr>
              <a:t>10% Organic CAGR</a:t>
            </a:r>
          </a:p>
        </p:txBody>
      </p:sp>
      <p:sp>
        <p:nvSpPr>
          <p:cNvPr id="23" name="TextBox 10">
            <a:extLst>
              <a:ext uri="{FF2B5EF4-FFF2-40B4-BE49-F238E27FC236}">
                <a16:creationId xmlns:a16="http://schemas.microsoft.com/office/drawing/2014/main" id="{E4CC374D-F624-454F-BD35-9706B394D718}"/>
              </a:ext>
            </a:extLst>
          </p:cNvPr>
          <p:cNvSpPr txBox="1"/>
          <p:nvPr/>
        </p:nvSpPr>
        <p:spPr>
          <a:xfrm>
            <a:off x="1424521" y="5753525"/>
            <a:ext cx="9460150" cy="365760"/>
          </a:xfrm>
          <a:prstGeom prst="rect">
            <a:avLst/>
          </a:prstGeom>
          <a:solidFill>
            <a:schemeClr val="accent4"/>
          </a:solidFill>
        </p:spPr>
        <p:txBody>
          <a:bodyPr wrap="square" lIns="182880" tIns="182880" rIns="182880" bIns="18288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Calibri" panose="020F0502020204030204" pitchFamily="34" charset="0"/>
              </a:rPr>
              <a:t>Organic Future Growth Revenue Assumptions From Sustainable Solutions: 8 - 12%</a:t>
            </a:r>
          </a:p>
        </p:txBody>
      </p:sp>
      <p:sp>
        <p:nvSpPr>
          <p:cNvPr id="17" name="Slide Number Placeholder 5">
            <a:extLst>
              <a:ext uri="{FF2B5EF4-FFF2-40B4-BE49-F238E27FC236}">
                <a16:creationId xmlns:a16="http://schemas.microsoft.com/office/drawing/2014/main" id="{EF8EBB44-541E-D543-B169-0012500AE7A8}"/>
              </a:ext>
            </a:extLst>
          </p:cNvPr>
          <p:cNvSpPr>
            <a:spLocks noGrp="1"/>
          </p:cNvSpPr>
          <p:nvPr>
            <p:ph type="sldNum" sz="quarter" idx="15"/>
          </p:nvPr>
        </p:nvSpPr>
        <p:spPr>
          <a:xfrm>
            <a:off x="182880" y="6315597"/>
            <a:ext cx="829235" cy="35784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C18F02-C0F7-464F-8F74-D259916D3F8D}" type="slidenum">
              <a:rPr kumimoji="0" lang="en-US" sz="1200" b="1" i="0" u="none" strike="noStrike" kern="1200" cap="none" spc="0" normalizeH="0" baseline="0" noProof="0" smtClean="0">
                <a:ln>
                  <a:noFill/>
                </a:ln>
                <a:solidFill>
                  <a:srgbClr val="898D8D"/>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1200" b="1" i="0" u="none" strike="noStrike" kern="1200" cap="none" spc="0" normalizeH="0" baseline="0" noProof="0" dirty="0">
              <a:ln>
                <a:noFill/>
              </a:ln>
              <a:solidFill>
                <a:srgbClr val="898D8D"/>
              </a:solidFill>
              <a:effectLst/>
              <a:uLnTx/>
              <a:uFillTx/>
              <a:latin typeface="Arial" panose="020B0604020202020204" pitchFamily="34" charset="0"/>
              <a:ea typeface="+mn-ea"/>
              <a:cs typeface="Arial" panose="020B0604020202020204" pitchFamily="34" charset="0"/>
            </a:endParaRPr>
          </a:p>
        </p:txBody>
      </p:sp>
      <p:sp>
        <p:nvSpPr>
          <p:cNvPr id="21" name="TextBox 1"/>
          <p:cNvSpPr txBox="1"/>
          <p:nvPr/>
        </p:nvSpPr>
        <p:spPr>
          <a:xfrm>
            <a:off x="1365925" y="6204992"/>
            <a:ext cx="5587999" cy="46844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898D8D">
                    <a:lumMod val="75000"/>
                  </a:srgbClr>
                </a:solidFill>
                <a:effectLst/>
                <a:uLnTx/>
                <a:uFillTx/>
                <a:latin typeface="Arial" panose="020B0604020202020204"/>
                <a:ea typeface="+mn-ea"/>
                <a:cs typeface="+mn-cs"/>
              </a:rPr>
              <a:t>*Avient Sustainable Solutions definitions aligned with FTC 2012 Guide for the Use of Environmental Marketing Claims (“Green Guides”)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898D8D">
                    <a:lumMod val="75000"/>
                  </a:srgbClr>
                </a:solidFill>
                <a:effectLst/>
                <a:uLnTx/>
                <a:uFillTx/>
                <a:latin typeface="Arial" panose="020B0604020202020204"/>
                <a:ea typeface="+mn-ea"/>
                <a:cs typeface="+mn-cs"/>
              </a:rPr>
              <a:t>**2020 is Pro Forma to include full year of the Clariant Color business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898D8D">
                    <a:lumMod val="75000"/>
                  </a:srgbClr>
                </a:solidFill>
                <a:effectLst/>
                <a:uLnTx/>
                <a:uFillTx/>
                <a:latin typeface="Arial" panose="020B0604020202020204"/>
                <a:ea typeface="+mn-ea"/>
                <a:cs typeface="+mn-cs"/>
              </a:rPr>
              <a:t>***2022 is Pro Forma for the acquisition of Dyneema and the divestiture of Distribution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898D8D">
                  <a:lumMod val="75000"/>
                </a:srgbClr>
              </a:solidFill>
              <a:effectLst/>
              <a:uLnTx/>
              <a:uFillTx/>
              <a:latin typeface="Arial" panose="020B0604020202020204"/>
              <a:ea typeface="+mn-ea"/>
              <a:cs typeface="+mn-cs"/>
            </a:endParaRPr>
          </a:p>
        </p:txBody>
      </p:sp>
      <p:sp>
        <p:nvSpPr>
          <p:cNvPr id="9" name="TextBox 8"/>
          <p:cNvSpPr txBox="1"/>
          <p:nvPr/>
        </p:nvSpPr>
        <p:spPr>
          <a:xfrm>
            <a:off x="6810082" y="1709788"/>
            <a:ext cx="880370"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45859"/>
                </a:solidFill>
                <a:effectLst/>
                <a:uLnTx/>
                <a:uFillTx/>
                <a:latin typeface="Arial" panose="020B0604020202020204"/>
                <a:ea typeface="+mn-ea"/>
                <a:cs typeface="+mn-cs"/>
              </a:rPr>
              <a:t>$1,175M</a:t>
            </a:r>
          </a:p>
        </p:txBody>
      </p:sp>
      <p:cxnSp>
        <p:nvCxnSpPr>
          <p:cNvPr id="22" name="Straight Arrow Connector 21"/>
          <p:cNvCxnSpPr/>
          <p:nvPr/>
        </p:nvCxnSpPr>
        <p:spPr>
          <a:xfrm flipV="1">
            <a:off x="1828799" y="1863677"/>
            <a:ext cx="4981283" cy="184416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50919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77454"/>
            <a:ext cx="10974388" cy="736599"/>
          </a:xfrm>
        </p:spPr>
        <p:txBody>
          <a:bodyPr/>
          <a:lstStyle/>
          <a:p>
            <a:r>
              <a:rPr lang="en-US" sz="3200" dirty="0">
                <a:solidFill>
                  <a:schemeClr val="tx1">
                    <a:lumMod val="60000"/>
                    <a:lumOff val="40000"/>
                  </a:schemeClr>
                </a:solidFill>
              </a:rPr>
              <a:t>ALLIANCES &amp; PARTNERS</a:t>
            </a:r>
          </a:p>
        </p:txBody>
      </p:sp>
      <p:pic>
        <p:nvPicPr>
          <p:cNvPr id="7" name="Picture 2" descr="Image result for alliance to end plastic waste logo 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92233" y="1533413"/>
            <a:ext cx="3818381" cy="7380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mage result for association for plastic recyclers logo 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8327605" y="3002191"/>
            <a:ext cx="1540073" cy="11717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operation clean sweep logo 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269941" y="1533413"/>
            <a:ext cx="4040465" cy="7380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Image result for petcore logo pn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2143433" y="2907221"/>
            <a:ext cx="1766536" cy="1121611"/>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14"/>
          <p:cNvSpPr>
            <a:spLocks noGrp="1"/>
          </p:cNvSpPr>
          <p:nvPr>
            <p:ph type="sldNum" sz="quarter" idx="15"/>
          </p:nvPr>
        </p:nvSpPr>
        <p:spPr/>
        <p:txBody>
          <a:bodyPr/>
          <a:lstStyle/>
          <a:p>
            <a:fld id="{DBC18F02-C0F7-464F-8F74-D259916D3F8D}" type="slidenum">
              <a:rPr lang="en-US" smtClean="0"/>
              <a:pPr/>
              <a:t>32</a:t>
            </a:fld>
            <a:endParaRPr lang="en-US" dirty="0"/>
          </a:p>
        </p:txBody>
      </p:sp>
      <p:sp>
        <p:nvSpPr>
          <p:cNvPr id="16" name="Footer Placeholder 15"/>
          <p:cNvSpPr>
            <a:spLocks noGrp="1"/>
          </p:cNvSpPr>
          <p:nvPr>
            <p:ph type="ftr" sz="quarter" idx="14"/>
          </p:nvPr>
        </p:nvSpPr>
        <p:spPr/>
        <p:txBody>
          <a:bodyPr/>
          <a:lstStyle/>
          <a:p>
            <a:pPr algn="l"/>
            <a:r>
              <a:rPr lang="en-US" dirty="0"/>
              <a:t>Avient Corporation</a:t>
            </a:r>
          </a:p>
        </p:txBody>
      </p:sp>
      <p:pic>
        <p:nvPicPr>
          <p:cNvPr id="2" name="Picture 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98097" y="4854491"/>
            <a:ext cx="2990166" cy="1099831"/>
          </a:xfrm>
          <a:prstGeom prst="rect">
            <a:avLst/>
          </a:prstGeom>
        </p:spPr>
      </p:pic>
      <p:pic>
        <p:nvPicPr>
          <p:cNvPr id="3" name="Picture 2"/>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275271" y="3002191"/>
            <a:ext cx="3274076" cy="1494503"/>
          </a:xfrm>
          <a:prstGeom prst="rect">
            <a:avLst/>
          </a:prstGeom>
        </p:spPr>
      </p:pic>
      <p:pic>
        <p:nvPicPr>
          <p:cNvPr id="12" name="Picture 2" descr="Sustainable Brands Logo - Shared Value Projec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77650" y="4459640"/>
            <a:ext cx="2419991" cy="1812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1627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6705600" cy="6883400"/>
          </a:xfrm>
          <a:prstGeom prst="rect">
            <a:avLst/>
          </a:prstGeom>
        </p:spPr>
      </p:pic>
      <p:sp>
        <p:nvSpPr>
          <p:cNvPr id="2" name="Rectangle 1"/>
          <p:cNvSpPr/>
          <p:nvPr/>
        </p:nvSpPr>
        <p:spPr>
          <a:xfrm>
            <a:off x="254000" y="2038960"/>
            <a:ext cx="6197600" cy="4539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4236627" y="269642"/>
            <a:ext cx="7955375" cy="163250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Rectangle 2"/>
          <p:cNvSpPr/>
          <p:nvPr/>
        </p:nvSpPr>
        <p:spPr>
          <a:xfrm>
            <a:off x="6921146" y="2425083"/>
            <a:ext cx="5249589" cy="2308324"/>
          </a:xfrm>
          <a:prstGeom prst="rect">
            <a:avLst/>
          </a:prstGeom>
          <a:noFill/>
        </p:spPr>
        <p:txBody>
          <a:bodyPr wrap="square">
            <a:spAutoFit/>
          </a:bodyPr>
          <a:lstStyle/>
          <a:p>
            <a:pPr marL="380990" indent="-380990">
              <a:buFont typeface="Arial" panose="020B0604020202020204" pitchFamily="34" charset="0"/>
              <a:buChar char="•"/>
            </a:pPr>
            <a:r>
              <a:rPr lang="en-US" sz="2400" dirty="0">
                <a:solidFill>
                  <a:schemeClr val="bg2">
                    <a:lumMod val="10000"/>
                  </a:schemeClr>
                </a:solidFill>
                <a:latin typeface="Arial" panose="020B0604020202020204" pitchFamily="34" charset="0"/>
                <a:ea typeface="ＭＳ Ｐゴシック" charset="0"/>
                <a:cs typeface="Arial" panose="020B0604020202020204" pitchFamily="34" charset="0"/>
              </a:rPr>
              <a:t>Founding member</a:t>
            </a:r>
          </a:p>
          <a:p>
            <a:r>
              <a:rPr lang="en-US" sz="2400" dirty="0">
                <a:solidFill>
                  <a:schemeClr val="bg2">
                    <a:lumMod val="10000"/>
                  </a:schemeClr>
                </a:solidFill>
                <a:latin typeface="Arial" panose="020B0604020202020204" pitchFamily="34" charset="0"/>
                <a:ea typeface="ＭＳ Ｐゴシック" charset="0"/>
                <a:cs typeface="Arial" panose="020B0604020202020204" pitchFamily="34" charset="0"/>
              </a:rPr>
              <a:t> </a:t>
            </a:r>
          </a:p>
          <a:p>
            <a:pPr marL="380990" indent="-380990">
              <a:buFont typeface="Arial" panose="020B0604020202020204" pitchFamily="34" charset="0"/>
              <a:buChar char="•"/>
            </a:pPr>
            <a:r>
              <a:rPr lang="en-US" sz="2400" dirty="0">
                <a:solidFill>
                  <a:schemeClr val="bg2">
                    <a:lumMod val="10000"/>
                  </a:schemeClr>
                </a:solidFill>
                <a:latin typeface="Arial" panose="020B0604020202020204" pitchFamily="34" charset="0"/>
                <a:ea typeface="ＭＳ Ｐゴシック" charset="0"/>
                <a:cs typeface="Arial" panose="020B0604020202020204" pitchFamily="34" charset="0"/>
              </a:rPr>
              <a:t>CEO-led, cross value chain </a:t>
            </a:r>
          </a:p>
          <a:p>
            <a:endParaRPr lang="en-US" sz="2400" dirty="0">
              <a:solidFill>
                <a:schemeClr val="bg2">
                  <a:lumMod val="10000"/>
                </a:schemeClr>
              </a:solidFill>
              <a:latin typeface="Arial" panose="020B0604020202020204" pitchFamily="34" charset="0"/>
              <a:ea typeface="ＭＳ Ｐゴシック" charset="0"/>
              <a:cs typeface="Arial" panose="020B0604020202020204" pitchFamily="34" charset="0"/>
            </a:endParaRPr>
          </a:p>
          <a:p>
            <a:pPr marL="380990" indent="-380990">
              <a:buFont typeface="Arial" panose="020B0604020202020204" pitchFamily="34" charset="0"/>
              <a:buChar char="•"/>
            </a:pPr>
            <a:r>
              <a:rPr lang="en-US" sz="2400" dirty="0">
                <a:solidFill>
                  <a:schemeClr val="bg2">
                    <a:lumMod val="10000"/>
                  </a:schemeClr>
                </a:solidFill>
                <a:latin typeface="Arial" panose="020B0604020202020204" pitchFamily="34" charset="0"/>
                <a:ea typeface="ＭＳ Ｐゴシック" charset="0"/>
                <a:cs typeface="Arial" panose="020B0604020202020204" pitchFamily="34" charset="0"/>
              </a:rPr>
              <a:t>Committed to invest $1.5B over 5 years</a:t>
            </a:r>
          </a:p>
        </p:txBody>
      </p:sp>
      <p:pic>
        <p:nvPicPr>
          <p:cNvPr id="11" name="Picture 2" descr="Image result for alliance to end plastic waste logo 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70401" y="381001"/>
            <a:ext cx="7341879" cy="1419177"/>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357010" y="2038960"/>
            <a:ext cx="6043356" cy="4388734"/>
            <a:chOff x="672641" y="1974856"/>
            <a:chExt cx="5657403" cy="4108452"/>
          </a:xfrm>
        </p:grpSpPr>
        <p:pic>
          <p:nvPicPr>
            <p:cNvPr id="14" name="Picture 1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72641" y="1974856"/>
              <a:ext cx="5608933" cy="4108452"/>
            </a:xfrm>
            <a:prstGeom prst="rect">
              <a:avLst/>
            </a:prstGeom>
          </p:spPr>
        </p:pic>
        <p:pic>
          <p:nvPicPr>
            <p:cNvPr id="15" name="Picture 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11300" y="5209492"/>
              <a:ext cx="1118744" cy="267458"/>
            </a:xfrm>
            <a:prstGeom prst="rect">
              <a:avLst/>
            </a:prstGeom>
          </p:spPr>
        </p:pic>
      </p:grpSp>
      <p:pic>
        <p:nvPicPr>
          <p:cNvPr id="4" name="Picture 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574920" y="6221533"/>
            <a:ext cx="1594834" cy="613398"/>
          </a:xfrm>
          <a:prstGeom prst="rect">
            <a:avLst/>
          </a:prstGeom>
        </p:spPr>
      </p:pic>
      <p:pic>
        <p:nvPicPr>
          <p:cNvPr id="19" name="Picture 18"/>
          <p:cNvPicPr>
            <a:picLocks noChangeAspect="1"/>
          </p:cNvPicPr>
          <p:nvPr/>
        </p:nvPicPr>
        <p:blipFill>
          <a:blip r:embed="rId8"/>
          <a:stretch>
            <a:fillRect/>
          </a:stretch>
        </p:blipFill>
        <p:spPr>
          <a:xfrm>
            <a:off x="6873665" y="4964802"/>
            <a:ext cx="5059489" cy="1025335"/>
          </a:xfrm>
          <a:prstGeom prst="rect">
            <a:avLst/>
          </a:prstGeom>
        </p:spPr>
      </p:pic>
    </p:spTree>
    <p:extLst>
      <p:ext uri="{BB962C8B-B14F-4D97-AF65-F5344CB8AC3E}">
        <p14:creationId xmlns:p14="http://schemas.microsoft.com/office/powerpoint/2010/main" val="31384448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food&#10;&#10;Description automatically generated">
            <a:extLst>
              <a:ext uri="{FF2B5EF4-FFF2-40B4-BE49-F238E27FC236}">
                <a16:creationId xmlns:a16="http://schemas.microsoft.com/office/drawing/2014/main" id="{43CBCD55-321F-794B-823A-985100F4694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44215" y="238300"/>
            <a:ext cx="6153665" cy="6252520"/>
          </a:xfrm>
          <a:prstGeom prst="rect">
            <a:avLst/>
          </a:prstGeom>
        </p:spPr>
      </p:pic>
      <p:sp>
        <p:nvSpPr>
          <p:cNvPr id="2" name="Footer Placeholder 1">
            <a:extLst>
              <a:ext uri="{FF2B5EF4-FFF2-40B4-BE49-F238E27FC236}">
                <a16:creationId xmlns:a16="http://schemas.microsoft.com/office/drawing/2014/main" id="{BC66903F-4D57-954D-8D56-4C4A3E2468C2}"/>
              </a:ext>
            </a:extLst>
          </p:cNvPr>
          <p:cNvSpPr>
            <a:spLocks noGrp="1"/>
          </p:cNvSpPr>
          <p:nvPr>
            <p:ph type="ftr" sz="quarter" idx="14"/>
          </p:nvPr>
        </p:nvSpPr>
        <p:spPr/>
        <p:txBody>
          <a:bodyPr/>
          <a:lstStyle/>
          <a:p>
            <a:pPr algn="l"/>
            <a:r>
              <a:rPr lang="en-US"/>
              <a:t>Avient Corporation</a:t>
            </a:r>
            <a:endParaRPr lang="en-US" dirty="0"/>
          </a:p>
        </p:txBody>
      </p:sp>
      <p:sp>
        <p:nvSpPr>
          <p:cNvPr id="3" name="Slide Number Placeholder 2">
            <a:extLst>
              <a:ext uri="{FF2B5EF4-FFF2-40B4-BE49-F238E27FC236}">
                <a16:creationId xmlns:a16="http://schemas.microsoft.com/office/drawing/2014/main" id="{7C8D7AED-EED6-6E43-A247-53C788A3C295}"/>
              </a:ext>
            </a:extLst>
          </p:cNvPr>
          <p:cNvSpPr>
            <a:spLocks noGrp="1"/>
          </p:cNvSpPr>
          <p:nvPr>
            <p:ph type="sldNum" sz="quarter" idx="15"/>
          </p:nvPr>
        </p:nvSpPr>
        <p:spPr/>
        <p:txBody>
          <a:bodyPr/>
          <a:lstStyle/>
          <a:p>
            <a:fld id="{DBC18F02-C0F7-464F-8F74-D259916D3F8D}" type="slidenum">
              <a:rPr lang="en-US" smtClean="0"/>
              <a:pPr/>
              <a:t>34</a:t>
            </a:fld>
            <a:endParaRPr lang="en-US" dirty="0"/>
          </a:p>
        </p:txBody>
      </p:sp>
      <p:sp>
        <p:nvSpPr>
          <p:cNvPr id="5" name="Title 2"/>
          <p:cNvSpPr txBox="1">
            <a:spLocks/>
          </p:cNvSpPr>
          <p:nvPr/>
        </p:nvSpPr>
        <p:spPr>
          <a:xfrm>
            <a:off x="3825099" y="2340078"/>
            <a:ext cx="3991896" cy="519704"/>
          </a:xfrm>
          <a:prstGeom prst="rect">
            <a:avLst/>
          </a:prstGeom>
          <a:solidFill>
            <a:schemeClr val="bg1"/>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3200" b="0" i="0" kern="1200" cap="all" spc="300" baseline="0">
                <a:solidFill>
                  <a:schemeClr val="tx1">
                    <a:lumMod val="65000"/>
                    <a:lumOff val="35000"/>
                  </a:schemeClr>
                </a:solidFill>
                <a:latin typeface="Arial Black" panose="020B0604020202020204" pitchFamily="34" charset="0"/>
                <a:ea typeface="+mj-ea"/>
                <a:cs typeface="Arial Black" panose="020B0604020202020204" pitchFamily="34" charset="0"/>
              </a:defRPr>
            </a:lvl1pPr>
          </a:lstStyle>
          <a:p>
            <a:r>
              <a:rPr lang="en-US" sz="2800">
                <a:solidFill>
                  <a:srgbClr val="0070C0"/>
                </a:solidFill>
              </a:rPr>
              <a:t>Thank You</a:t>
            </a:r>
            <a:endParaRPr lang="en-US" sz="2800" dirty="0">
              <a:solidFill>
                <a:srgbClr val="0070C0"/>
              </a:solidFill>
            </a:endParaRPr>
          </a:p>
        </p:txBody>
      </p:sp>
    </p:spTree>
    <p:extLst>
      <p:ext uri="{BB962C8B-B14F-4D97-AF65-F5344CB8AC3E}">
        <p14:creationId xmlns:p14="http://schemas.microsoft.com/office/powerpoint/2010/main" val="38012175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Human health &amp; safety</a:t>
            </a:r>
          </a:p>
        </p:txBody>
      </p:sp>
      <p:sp>
        <p:nvSpPr>
          <p:cNvPr id="5" name="Footer Placeholder 4"/>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898D8D"/>
                </a:solidFill>
                <a:effectLst/>
                <a:uLnTx/>
                <a:uFillTx/>
                <a:latin typeface="Arial" panose="020B0604020202020204" pitchFamily="34" charset="0"/>
                <a:ea typeface="+mn-ea"/>
                <a:cs typeface="Arial" panose="020B0604020202020204" pitchFamily="34" charset="0"/>
              </a:rPr>
              <a:t>Avient Corporation</a:t>
            </a:r>
          </a:p>
        </p:txBody>
      </p:sp>
      <p:sp>
        <p:nvSpPr>
          <p:cNvPr id="6" name="Slide Number Placeholder 5"/>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C18F02-C0F7-464F-8F74-D259916D3F8D}" type="slidenum">
              <a:rPr kumimoji="0" lang="en-US" sz="1200" b="1" i="0" u="none" strike="noStrike" kern="1200" cap="none" spc="0" normalizeH="0" baseline="0" noProof="0" smtClean="0">
                <a:ln>
                  <a:noFill/>
                </a:ln>
                <a:solidFill>
                  <a:srgbClr val="898D8D"/>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200" b="1" i="0" u="none" strike="noStrike" kern="1200" cap="none" spc="0" normalizeH="0" baseline="0" noProof="0" dirty="0">
              <a:ln>
                <a:noFill/>
              </a:ln>
              <a:solidFill>
                <a:srgbClr val="898D8D"/>
              </a:solidFill>
              <a:effectLst/>
              <a:uLnTx/>
              <a:uFillTx/>
              <a:latin typeface="Arial" panose="020B0604020202020204" pitchFamily="34" charset="0"/>
              <a:ea typeface="+mn-ea"/>
              <a:cs typeface="Arial" panose="020B0604020202020204" pitchFamily="34" charset="0"/>
            </a:endParaRPr>
          </a:p>
        </p:txBody>
      </p:sp>
      <p:grpSp>
        <p:nvGrpSpPr>
          <p:cNvPr id="7" name="Group 6"/>
          <p:cNvGrpSpPr/>
          <p:nvPr/>
        </p:nvGrpSpPr>
        <p:grpSpPr>
          <a:xfrm>
            <a:off x="8871150" y="1736763"/>
            <a:ext cx="2409239" cy="1943439"/>
            <a:chOff x="9015677" y="4067512"/>
            <a:chExt cx="2409239" cy="1943439"/>
          </a:xfrm>
        </p:grpSpPr>
        <p:pic>
          <p:nvPicPr>
            <p:cNvPr id="44" name="Picture 4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91627" y="4067512"/>
              <a:ext cx="1634121" cy="1660058"/>
            </a:xfrm>
            <a:prstGeom prst="rect">
              <a:avLst/>
            </a:prstGeom>
          </p:spPr>
        </p:pic>
        <p:sp>
          <p:nvSpPr>
            <p:cNvPr id="9" name="Rectangle 8"/>
            <p:cNvSpPr/>
            <p:nvPr/>
          </p:nvSpPr>
          <p:spPr>
            <a:xfrm>
              <a:off x="9015677" y="5757035"/>
              <a:ext cx="2409239" cy="253916"/>
            </a:xfrm>
            <a:prstGeom prst="rect">
              <a:avLst/>
            </a:prstGeom>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altLang="zh-CN" sz="1050" b="1" i="0" u="none" strike="noStrike" kern="1200" cap="none" spc="0" normalizeH="0" baseline="0" noProof="0" dirty="0">
                  <a:ln>
                    <a:noFill/>
                  </a:ln>
                  <a:solidFill>
                    <a:srgbClr val="545859"/>
                  </a:solidFill>
                  <a:effectLst/>
                  <a:uLnTx/>
                  <a:uFillTx/>
                  <a:latin typeface="Arial Black" panose="020B0A04020102020204" pitchFamily="34" charset="0"/>
                  <a:cs typeface="Arial"/>
                </a:rPr>
                <a:t>NEU™ CATHETER SOLUTIONS </a:t>
              </a:r>
            </a:p>
          </p:txBody>
        </p:sp>
      </p:grpSp>
      <p:sp>
        <p:nvSpPr>
          <p:cNvPr id="12" name="Rectangle 11"/>
          <p:cNvSpPr/>
          <p:nvPr/>
        </p:nvSpPr>
        <p:spPr>
          <a:xfrm>
            <a:off x="9145861" y="5969720"/>
            <a:ext cx="2134528" cy="25391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545859"/>
              </a:solidFill>
              <a:effectLst/>
              <a:uLnTx/>
              <a:uFillTx/>
              <a:latin typeface="Arial Black" panose="020B0A04020102020204" pitchFamily="34" charset="0"/>
              <a:ea typeface="+mn-ea"/>
              <a:cs typeface="+mn-cs"/>
            </a:endParaRPr>
          </a:p>
        </p:txBody>
      </p:sp>
      <p:sp>
        <p:nvSpPr>
          <p:cNvPr id="20" name="Rectangle 19"/>
          <p:cNvSpPr/>
          <p:nvPr/>
        </p:nvSpPr>
        <p:spPr>
          <a:xfrm>
            <a:off x="1556092" y="1290753"/>
            <a:ext cx="3093711"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45859"/>
                </a:solidFill>
                <a:effectLst/>
                <a:uLnTx/>
                <a:uFillTx/>
                <a:latin typeface="Arial Black" panose="020B0A04020102020204" pitchFamily="34" charset="0"/>
                <a:ea typeface="+mn-ea"/>
                <a:cs typeface="Arial" panose="020B0604020202020204" pitchFamily="34" charset="0"/>
              </a:rPr>
              <a:t>WHAT’S HAPPENING</a:t>
            </a:r>
            <a:endParaRPr kumimoji="0" lang="en-US" sz="1800" b="0" i="0" u="none" strike="noStrike" kern="1200" cap="none" spc="0" normalizeH="0" baseline="0" noProof="0" dirty="0">
              <a:ln>
                <a:noFill/>
              </a:ln>
              <a:solidFill>
                <a:srgbClr val="545859"/>
              </a:solidFill>
              <a:effectLst/>
              <a:uLnTx/>
              <a:uFillTx/>
              <a:latin typeface="Arial" panose="020B0604020202020204" pitchFamily="34" charset="0"/>
              <a:ea typeface="+mn-ea"/>
              <a:cs typeface="Arial" panose="020B0604020202020204" pitchFamily="34" charset="0"/>
            </a:endParaRPr>
          </a:p>
        </p:txBody>
      </p:sp>
      <p:sp>
        <p:nvSpPr>
          <p:cNvPr id="21" name="Rectangle 20"/>
          <p:cNvSpPr/>
          <p:nvPr/>
        </p:nvSpPr>
        <p:spPr>
          <a:xfrm>
            <a:off x="7173694" y="1259916"/>
            <a:ext cx="3093711"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45859"/>
                </a:solidFill>
                <a:effectLst/>
                <a:uLnTx/>
                <a:uFillTx/>
                <a:latin typeface="Arial Black" panose="020B0A04020102020204" pitchFamily="34" charset="0"/>
                <a:ea typeface="+mn-ea"/>
                <a:cs typeface="Arial" panose="020B0604020202020204" pitchFamily="34" charset="0"/>
              </a:rPr>
              <a:t>AVIENT TODAY</a:t>
            </a:r>
            <a:endParaRPr kumimoji="0" lang="en-US" sz="1800" b="0" i="0" u="none" strike="noStrike" kern="1200" cap="none" spc="0" normalizeH="0" baseline="0" noProof="0" dirty="0">
              <a:ln>
                <a:noFill/>
              </a:ln>
              <a:solidFill>
                <a:srgbClr val="545859"/>
              </a:solidFill>
              <a:effectLst/>
              <a:uLnTx/>
              <a:uFillTx/>
              <a:latin typeface="Arial" panose="020B0604020202020204" pitchFamily="34" charset="0"/>
              <a:ea typeface="+mn-ea"/>
              <a:cs typeface="Arial" panose="020B0604020202020204" pitchFamily="34" charset="0"/>
            </a:endParaRPr>
          </a:p>
        </p:txBody>
      </p:sp>
      <p:grpSp>
        <p:nvGrpSpPr>
          <p:cNvPr id="16" name="Group 15"/>
          <p:cNvGrpSpPr/>
          <p:nvPr/>
        </p:nvGrpSpPr>
        <p:grpSpPr>
          <a:xfrm>
            <a:off x="6204498" y="4042611"/>
            <a:ext cx="2921431" cy="2129922"/>
            <a:chOff x="6349025" y="4042611"/>
            <a:chExt cx="2921431" cy="2129922"/>
          </a:xfrm>
        </p:grpSpPr>
        <p:pic>
          <p:nvPicPr>
            <p:cNvPr id="22" name="Picture 2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988586" y="4042611"/>
              <a:ext cx="1642311" cy="1663320"/>
            </a:xfrm>
            <a:prstGeom prst="rect">
              <a:avLst/>
            </a:prstGeom>
          </p:spPr>
        </p:pic>
        <p:sp>
          <p:nvSpPr>
            <p:cNvPr id="45" name="Rectangle 44"/>
            <p:cNvSpPr/>
            <p:nvPr/>
          </p:nvSpPr>
          <p:spPr>
            <a:xfrm>
              <a:off x="6349025" y="5757035"/>
              <a:ext cx="2921431"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545859"/>
                  </a:solidFill>
                  <a:effectLst/>
                  <a:uLnTx/>
                  <a:uFillTx/>
                  <a:latin typeface="Arial Black" panose="020B0A04020102020204" pitchFamily="34" charset="0"/>
                  <a:ea typeface="+mn-ea"/>
                  <a:cs typeface="+mn-cs"/>
                </a:rPr>
                <a:t>VERSAFLEX™ </a:t>
              </a:r>
              <a:br>
                <a:rPr kumimoji="0" lang="en-US" sz="1050" b="0" i="0" u="none" strike="noStrike" kern="1200" cap="none" spc="0" normalizeH="0" baseline="0" noProof="0" dirty="0">
                  <a:ln>
                    <a:noFill/>
                  </a:ln>
                  <a:solidFill>
                    <a:srgbClr val="545859"/>
                  </a:solidFill>
                  <a:effectLst/>
                  <a:uLnTx/>
                  <a:uFillTx/>
                  <a:latin typeface="Arial Black" panose="020B0A04020102020204" pitchFamily="34" charset="0"/>
                  <a:ea typeface="+mn-ea"/>
                  <a:cs typeface="+mn-cs"/>
                </a:rPr>
              </a:br>
              <a:r>
                <a:rPr kumimoji="0" lang="en-US" sz="1050" b="0" i="0" u="none" strike="noStrike" kern="1200" cap="none" spc="0" normalizeH="0" baseline="0" noProof="0" dirty="0">
                  <a:ln>
                    <a:noFill/>
                  </a:ln>
                  <a:solidFill>
                    <a:srgbClr val="545859"/>
                  </a:solidFill>
                  <a:effectLst/>
                  <a:uLnTx/>
                  <a:uFillTx/>
                  <a:latin typeface="Arial Black" panose="020B0A04020102020204" pitchFamily="34" charset="0"/>
                  <a:ea typeface="+mn-ea"/>
                  <a:cs typeface="+mn-cs"/>
                </a:rPr>
                <a:t>THERMOPLASTIC ELASTOMERS</a:t>
              </a:r>
            </a:p>
          </p:txBody>
        </p:sp>
      </p:grpSp>
      <p:grpSp>
        <p:nvGrpSpPr>
          <p:cNvPr id="17" name="Group 16"/>
          <p:cNvGrpSpPr/>
          <p:nvPr/>
        </p:nvGrpSpPr>
        <p:grpSpPr>
          <a:xfrm>
            <a:off x="8874164" y="4072579"/>
            <a:ext cx="2409239" cy="2109998"/>
            <a:chOff x="9145102" y="4072579"/>
            <a:chExt cx="2409239" cy="2109998"/>
          </a:xfrm>
        </p:grpSpPr>
        <p:pic>
          <p:nvPicPr>
            <p:cNvPr id="35" name="Picture 34"/>
            <p:cNvPicPr>
              <a:picLocks noChangeAspect="1"/>
            </p:cNvPicPr>
            <p:nvPr/>
          </p:nvPicPr>
          <p:blipFill rotWithShape="1">
            <a:blip r:embed="rId5" cstate="email">
              <a:extLst>
                <a:ext uri="{28A0092B-C50C-407E-A947-70E740481C1C}">
                  <a14:useLocalDpi xmlns:a14="http://schemas.microsoft.com/office/drawing/2010/main"/>
                </a:ext>
              </a:extLst>
            </a:blip>
            <a:srcRect b="-662"/>
            <a:stretch/>
          </p:blipFill>
          <p:spPr>
            <a:xfrm>
              <a:off x="9541588" y="4072579"/>
              <a:ext cx="1616269" cy="1663496"/>
            </a:xfrm>
            <a:prstGeom prst="rect">
              <a:avLst/>
            </a:prstGeom>
          </p:spPr>
        </p:pic>
        <p:sp>
          <p:nvSpPr>
            <p:cNvPr id="70" name="Rectangle 69"/>
            <p:cNvSpPr/>
            <p:nvPr/>
          </p:nvSpPr>
          <p:spPr>
            <a:xfrm>
              <a:off x="9145102" y="5767079"/>
              <a:ext cx="2409239"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545859"/>
                  </a:solidFill>
                  <a:effectLst/>
                  <a:uLnTx/>
                  <a:uFillTx/>
                  <a:latin typeface="Arial Black" panose="020B0A04020102020204" pitchFamily="34" charset="0"/>
                  <a:ea typeface="+mn-ea"/>
                  <a:cs typeface="+mn-cs"/>
                </a:rPr>
                <a:t>MEVOPUR® FUNCTIONAL ADDITIVES FOR MEDICAL</a:t>
              </a:r>
            </a:p>
          </p:txBody>
        </p:sp>
      </p:grpSp>
      <p:grpSp>
        <p:nvGrpSpPr>
          <p:cNvPr id="10" name="Group 9"/>
          <p:cNvGrpSpPr/>
          <p:nvPr/>
        </p:nvGrpSpPr>
        <p:grpSpPr>
          <a:xfrm>
            <a:off x="6704430" y="1731338"/>
            <a:ext cx="1931939" cy="1954039"/>
            <a:chOff x="6848957" y="1731338"/>
            <a:chExt cx="1931939" cy="1954039"/>
          </a:xfrm>
        </p:grpSpPr>
        <p:pic>
          <p:nvPicPr>
            <p:cNvPr id="46" name="Picture 4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88586" y="1731338"/>
              <a:ext cx="1652682" cy="1686478"/>
            </a:xfrm>
            <a:prstGeom prst="rect">
              <a:avLst/>
            </a:prstGeom>
          </p:spPr>
        </p:pic>
        <p:sp>
          <p:nvSpPr>
            <p:cNvPr id="2" name="Rectangle 1"/>
            <p:cNvSpPr/>
            <p:nvPr/>
          </p:nvSpPr>
          <p:spPr>
            <a:xfrm>
              <a:off x="6848957" y="3431461"/>
              <a:ext cx="1931939" cy="25391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545859"/>
                  </a:solidFill>
                  <a:effectLst/>
                  <a:uLnTx/>
                  <a:uFillTx/>
                  <a:latin typeface="Arial Black" panose="020B0A04020102020204" pitchFamily="34" charset="0"/>
                  <a:ea typeface="+mn-ea"/>
                  <a:cs typeface="+mn-cs"/>
                </a:rPr>
                <a:t>ONCOLOR™ HC PLUS </a:t>
              </a:r>
            </a:p>
          </p:txBody>
        </p:sp>
      </p:grpSp>
      <p:grpSp>
        <p:nvGrpSpPr>
          <p:cNvPr id="13" name="Group 12"/>
          <p:cNvGrpSpPr/>
          <p:nvPr/>
        </p:nvGrpSpPr>
        <p:grpSpPr>
          <a:xfrm>
            <a:off x="947477" y="2165376"/>
            <a:ext cx="1859126" cy="1247050"/>
            <a:chOff x="314909" y="2028821"/>
            <a:chExt cx="1859126" cy="1247050"/>
          </a:xfrm>
        </p:grpSpPr>
        <p:sp>
          <p:nvSpPr>
            <p:cNvPr id="76" name="TextBox 75"/>
            <p:cNvSpPr txBox="1"/>
            <p:nvPr/>
          </p:nvSpPr>
          <p:spPr>
            <a:xfrm>
              <a:off x="314909" y="2753994"/>
              <a:ext cx="1859126" cy="521877"/>
            </a:xfrm>
            <a:prstGeom prst="rect">
              <a:avLst/>
            </a:prstGeom>
            <a:noFill/>
          </p:spPr>
          <p:style>
            <a:lnRef idx="0">
              <a:scrgbClr r="0" g="0" b="0"/>
            </a:lnRef>
            <a:fillRef idx="0">
              <a:scrgbClr r="0" g="0" b="0"/>
            </a:fillRef>
            <a:effectRef idx="0">
              <a:scrgbClr r="0" g="0" b="0"/>
            </a:effectRef>
            <a:fontRef idx="minor">
              <a:schemeClr val="lt1">
                <a:hueOff val="0"/>
                <a:satOff val="0"/>
                <a:lumOff val="0"/>
                <a:alphaOff val="0"/>
              </a:schemeClr>
            </a:fontRef>
          </p:style>
          <p:txBody>
            <a:bodyPr spcFirstLastPara="0" vert="horz" wrap="square" lIns="35560" tIns="35560" rIns="35560" bIns="3556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srgbClr val="E7E6E6">
                      <a:lumMod val="10000"/>
                    </a:srgbClr>
                  </a:solidFill>
                  <a:effectLst/>
                  <a:uLnTx/>
                  <a:uFillTx/>
                  <a:latin typeface="Arial Black" panose="020B0A04020102020204" pitchFamily="34" charset="0"/>
                  <a:ea typeface="+mn-ea"/>
                  <a:cs typeface="+mn-cs"/>
                </a:rPr>
                <a:t>SAFER &amp; CLEANER MATERIALS</a:t>
              </a:r>
            </a:p>
          </p:txBody>
        </p:sp>
        <p:pic>
          <p:nvPicPr>
            <p:cNvPr id="39938" name="Picture 2" descr="Washing Hands Icon #298040 - Free Icons Library"/>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52371" y="2028821"/>
              <a:ext cx="787851" cy="7878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1220200" y="3953576"/>
            <a:ext cx="1299661" cy="1303610"/>
            <a:chOff x="587632" y="3266490"/>
            <a:chExt cx="1299661" cy="1303610"/>
          </a:xfrm>
        </p:grpSpPr>
        <p:sp>
          <p:nvSpPr>
            <p:cNvPr id="80" name="TextBox 79"/>
            <p:cNvSpPr txBox="1"/>
            <p:nvPr/>
          </p:nvSpPr>
          <p:spPr>
            <a:xfrm>
              <a:off x="587632" y="4048223"/>
              <a:ext cx="1299661" cy="521877"/>
            </a:xfrm>
            <a:prstGeom prst="rect">
              <a:avLst/>
            </a:prstGeom>
            <a:noFill/>
          </p:spPr>
          <p:style>
            <a:lnRef idx="0">
              <a:scrgbClr r="0" g="0" b="0"/>
            </a:lnRef>
            <a:fillRef idx="0">
              <a:scrgbClr r="0" g="0" b="0"/>
            </a:fillRef>
            <a:effectRef idx="0">
              <a:scrgbClr r="0" g="0" b="0"/>
            </a:effectRef>
            <a:fontRef idx="minor">
              <a:schemeClr val="lt1">
                <a:hueOff val="0"/>
                <a:satOff val="0"/>
                <a:lumOff val="0"/>
                <a:alphaOff val="0"/>
              </a:schemeClr>
            </a:fontRef>
          </p:style>
          <p:txBody>
            <a:bodyPr spcFirstLastPara="0" vert="horz" wrap="square" lIns="35560" tIns="35560" rIns="35560" bIns="3556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srgbClr val="E7E6E6">
                      <a:lumMod val="10000"/>
                    </a:srgbClr>
                  </a:solidFill>
                  <a:effectLst/>
                  <a:uLnTx/>
                  <a:uFillTx/>
                  <a:latin typeface="Arial Black" panose="020B0A04020102020204" pitchFamily="34" charset="0"/>
                  <a:ea typeface="+mn-ea"/>
                  <a:cs typeface="+mn-cs"/>
                </a:rPr>
                <a:t>STERILIZE / SINGLE USE</a:t>
              </a:r>
            </a:p>
          </p:txBody>
        </p:sp>
        <p:pic>
          <p:nvPicPr>
            <p:cNvPr id="39940" name="Picture 4" descr="Recycle icon plastic.svg - Transparent PNG &amp; SVG vector file"/>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29335" y="3266490"/>
              <a:ext cx="830273" cy="83027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3023421" y="2230936"/>
            <a:ext cx="2103442" cy="1145356"/>
            <a:chOff x="2213300" y="2130514"/>
            <a:chExt cx="2103442" cy="1145356"/>
          </a:xfrm>
        </p:grpSpPr>
        <p:pic>
          <p:nvPicPr>
            <p:cNvPr id="39942" name="Picture 6" descr="Surgeons Face Mask Svg Png Icon Free Download (#491275 ..."/>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846148" y="2130514"/>
              <a:ext cx="837747" cy="509487"/>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p:cNvSpPr txBox="1"/>
            <p:nvPr/>
          </p:nvSpPr>
          <p:spPr>
            <a:xfrm>
              <a:off x="2213300" y="2753993"/>
              <a:ext cx="2103442" cy="521877"/>
            </a:xfrm>
            <a:prstGeom prst="rect">
              <a:avLst/>
            </a:prstGeom>
            <a:noFill/>
          </p:spPr>
          <p:style>
            <a:lnRef idx="0">
              <a:scrgbClr r="0" g="0" b="0"/>
            </a:lnRef>
            <a:fillRef idx="0">
              <a:scrgbClr r="0" g="0" b="0"/>
            </a:fillRef>
            <a:effectRef idx="0">
              <a:scrgbClr r="0" g="0" b="0"/>
            </a:effectRef>
            <a:fontRef idx="minor">
              <a:schemeClr val="lt1">
                <a:hueOff val="0"/>
                <a:satOff val="0"/>
                <a:lumOff val="0"/>
                <a:alphaOff val="0"/>
              </a:schemeClr>
            </a:fontRef>
          </p:style>
          <p:txBody>
            <a:bodyPr spcFirstLastPara="0" vert="horz" wrap="square" lIns="35560" tIns="35560" rIns="35560" bIns="3556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srgbClr val="E7E6E6">
                      <a:lumMod val="10000"/>
                    </a:srgbClr>
                  </a:solidFill>
                  <a:effectLst/>
                  <a:uLnTx/>
                  <a:uFillTx/>
                  <a:latin typeface="Arial Black" panose="020B0A04020102020204" pitchFamily="34" charset="0"/>
                  <a:ea typeface="+mn-ea"/>
                  <a:cs typeface="+mn-cs"/>
                </a:rPr>
                <a:t>PERSONAL PROTECTIVE EQUIPMENT </a:t>
              </a:r>
            </a:p>
          </p:txBody>
        </p:sp>
      </p:grpSp>
      <p:grpSp>
        <p:nvGrpSpPr>
          <p:cNvPr id="14" name="Group 13"/>
          <p:cNvGrpSpPr/>
          <p:nvPr/>
        </p:nvGrpSpPr>
        <p:grpSpPr>
          <a:xfrm>
            <a:off x="3102948" y="4043905"/>
            <a:ext cx="1822593" cy="1213281"/>
            <a:chOff x="2390853" y="3489472"/>
            <a:chExt cx="1822593" cy="1213281"/>
          </a:xfrm>
        </p:grpSpPr>
        <p:pic>
          <p:nvPicPr>
            <p:cNvPr id="39950" name="Picture 14" descr="Download Drug Svg Png Icon Free Download - Drug Icon Png ..."/>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935670" y="3489472"/>
              <a:ext cx="652116" cy="640816"/>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p:cNvSpPr txBox="1"/>
            <p:nvPr/>
          </p:nvSpPr>
          <p:spPr>
            <a:xfrm>
              <a:off x="2390853" y="4180876"/>
              <a:ext cx="1822593" cy="521877"/>
            </a:xfrm>
            <a:prstGeom prst="rect">
              <a:avLst/>
            </a:prstGeom>
            <a:noFill/>
          </p:spPr>
          <p:style>
            <a:lnRef idx="0">
              <a:scrgbClr r="0" g="0" b="0"/>
            </a:lnRef>
            <a:fillRef idx="0">
              <a:scrgbClr r="0" g="0" b="0"/>
            </a:fillRef>
            <a:effectRef idx="0">
              <a:scrgbClr r="0" g="0" b="0"/>
            </a:effectRef>
            <a:fontRef idx="minor">
              <a:schemeClr val="lt1">
                <a:hueOff val="0"/>
                <a:satOff val="0"/>
                <a:lumOff val="0"/>
                <a:alphaOff val="0"/>
              </a:schemeClr>
            </a:fontRef>
          </p:style>
          <p:txBody>
            <a:bodyPr spcFirstLastPara="0" vert="horz" wrap="square" lIns="35560" tIns="35560" rIns="35560" bIns="3556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srgbClr val="E7E6E6">
                      <a:lumMod val="10000"/>
                    </a:srgbClr>
                  </a:solidFill>
                  <a:effectLst/>
                  <a:uLnTx/>
                  <a:uFillTx/>
                  <a:latin typeface="Arial Black" panose="020B0A04020102020204" pitchFamily="34" charset="0"/>
                  <a:ea typeface="+mn-ea"/>
                  <a:cs typeface="+mn-cs"/>
                </a:rPr>
                <a:t>PERSONALIZED DRUG DELIVERY </a:t>
              </a:r>
            </a:p>
          </p:txBody>
        </p:sp>
      </p:grpSp>
    </p:spTree>
    <p:extLst>
      <p:ext uri="{BB962C8B-B14F-4D97-AF65-F5344CB8AC3E}">
        <p14:creationId xmlns:p14="http://schemas.microsoft.com/office/powerpoint/2010/main" val="40571927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12192000" cy="1011024"/>
          </a:xfrm>
        </p:spPr>
        <p:txBody>
          <a:bodyPr/>
          <a:lstStyle/>
          <a:p>
            <a:r>
              <a:rPr lang="en-US" dirty="0"/>
              <a:t>Avient solutions improve face mask performance</a:t>
            </a:r>
          </a:p>
        </p:txBody>
      </p:sp>
      <p:sp>
        <p:nvSpPr>
          <p:cNvPr id="5" name="Footer Placeholder 4"/>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898D8D"/>
                </a:solidFill>
                <a:effectLst/>
                <a:uLnTx/>
                <a:uFillTx/>
                <a:latin typeface="Arial" panose="020B0604020202020204" pitchFamily="34" charset="0"/>
                <a:ea typeface="+mn-ea"/>
                <a:cs typeface="Arial" panose="020B0604020202020204" pitchFamily="34" charset="0"/>
              </a:rPr>
              <a:t>Avient Corporation</a:t>
            </a:r>
          </a:p>
        </p:txBody>
      </p:sp>
      <p:sp>
        <p:nvSpPr>
          <p:cNvPr id="6" name="Slide Number Placeholder 5"/>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C18F02-C0F7-464F-8F74-D259916D3F8D}" type="slidenum">
              <a:rPr kumimoji="0" lang="en-US" sz="1200" b="1" i="0" u="none" strike="noStrike" kern="1200" cap="none" spc="0" normalizeH="0" baseline="0" noProof="0" smtClean="0">
                <a:ln>
                  <a:noFill/>
                </a:ln>
                <a:solidFill>
                  <a:srgbClr val="898D8D"/>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1200" b="1" i="0" u="none" strike="noStrike" kern="1200" cap="none" spc="0" normalizeH="0" baseline="0" noProof="0" dirty="0">
              <a:ln>
                <a:noFill/>
              </a:ln>
              <a:solidFill>
                <a:srgbClr val="898D8D"/>
              </a:solidFill>
              <a:effectLst/>
              <a:uLnTx/>
              <a:uFillTx/>
              <a:latin typeface="Arial" panose="020B0604020202020204" pitchFamily="34" charset="0"/>
              <a:ea typeface="+mn-ea"/>
              <a:cs typeface="Arial" panose="020B0604020202020204" pitchFamily="34" charset="0"/>
            </a:endParaRPr>
          </a:p>
        </p:txBody>
      </p:sp>
      <p:pic>
        <p:nvPicPr>
          <p:cNvPr id="20" name="Picture Placeholder 7" descr="New antiviral masks from Israel may help stop deadly coronavirus ..."/>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07010" y="2094579"/>
            <a:ext cx="5116490" cy="3453632"/>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3"/>
          <p:cNvSpPr txBox="1">
            <a:spLocks/>
          </p:cNvSpPr>
          <p:nvPr/>
        </p:nvSpPr>
        <p:spPr>
          <a:xfrm>
            <a:off x="339587" y="1131093"/>
            <a:ext cx="11514414" cy="57231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1800" b="1" i="0" kern="1200" cap="all" spc="6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all" spc="600" normalizeH="0" baseline="0" noProof="0" dirty="0">
                <a:ln>
                  <a:noFill/>
                </a:ln>
                <a:solidFill>
                  <a:srgbClr val="545859"/>
                </a:solidFill>
                <a:effectLst/>
                <a:uLnTx/>
                <a:uFillTx/>
                <a:latin typeface="Arial" panose="020B0604020202020204" pitchFamily="34" charset="0"/>
                <a:ea typeface="+mn-ea"/>
                <a:cs typeface="Arial" panose="020B0604020202020204" pitchFamily="34" charset="0"/>
              </a:rPr>
              <a:t>MAGIQ™ ELECTRET PLUS TECHNOLOGY</a:t>
            </a:r>
          </a:p>
        </p:txBody>
      </p:sp>
      <p:grpSp>
        <p:nvGrpSpPr>
          <p:cNvPr id="4" name="Group 3"/>
          <p:cNvGrpSpPr/>
          <p:nvPr/>
        </p:nvGrpSpPr>
        <p:grpSpPr>
          <a:xfrm>
            <a:off x="1805651" y="2120574"/>
            <a:ext cx="2885122" cy="1003810"/>
            <a:chOff x="1805651" y="2240805"/>
            <a:chExt cx="2885122" cy="1003810"/>
          </a:xfrm>
        </p:grpSpPr>
        <p:pic>
          <p:nvPicPr>
            <p:cNvPr id="22530" name="Picture 2" descr="Image result for mask icon png"/>
            <p:cNvPicPr>
              <a:picLocks noChangeAspect="1" noChangeArrowheads="1"/>
            </p:cNvPicPr>
            <p:nvPr/>
          </p:nvPicPr>
          <p:blipFill>
            <a:blip r:embed="rId4"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805651" y="2240805"/>
              <a:ext cx="1003810" cy="100381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17532" y="2404156"/>
              <a:ext cx="1773241" cy="6771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45859"/>
                  </a:solidFill>
                  <a:effectLst/>
                  <a:uLnTx/>
                  <a:uFillTx/>
                  <a:latin typeface="Arial" panose="020B0604020202020204"/>
                  <a:ea typeface="+mn-ea"/>
                  <a:cs typeface="+mn-cs"/>
                </a:rPr>
                <a:t>Improved</a:t>
              </a:r>
              <a:br>
                <a:rPr kumimoji="0" lang="en-US" sz="2400" b="1" i="0" u="none" strike="noStrike" kern="1200" cap="none" spc="0" normalizeH="0" baseline="0" noProof="0" dirty="0">
                  <a:ln>
                    <a:noFill/>
                  </a:ln>
                  <a:solidFill>
                    <a:srgbClr val="545859"/>
                  </a:solidFill>
                  <a:effectLst/>
                  <a:uLnTx/>
                  <a:uFillTx/>
                  <a:latin typeface="Arial" panose="020B0604020202020204"/>
                  <a:ea typeface="+mn-ea"/>
                  <a:cs typeface="+mn-cs"/>
                </a:rPr>
              </a:br>
              <a:r>
                <a:rPr kumimoji="0" lang="en-US" sz="1400" b="1" i="0" u="none" strike="noStrike" kern="1200" cap="none" spc="0" normalizeH="0" baseline="0" noProof="0" dirty="0">
                  <a:ln>
                    <a:noFill/>
                  </a:ln>
                  <a:solidFill>
                    <a:srgbClr val="545859"/>
                  </a:solidFill>
                  <a:effectLst/>
                  <a:uLnTx/>
                  <a:uFillTx/>
                  <a:latin typeface="Arial" panose="020B0604020202020204"/>
                  <a:ea typeface="+mn-ea"/>
                  <a:cs typeface="+mn-cs"/>
                </a:rPr>
                <a:t>filtration efficiency</a:t>
              </a:r>
            </a:p>
          </p:txBody>
        </p:sp>
      </p:grpSp>
      <p:grpSp>
        <p:nvGrpSpPr>
          <p:cNvPr id="7" name="Group 6"/>
          <p:cNvGrpSpPr/>
          <p:nvPr/>
        </p:nvGrpSpPr>
        <p:grpSpPr>
          <a:xfrm>
            <a:off x="1797474" y="3237653"/>
            <a:ext cx="2944596" cy="934493"/>
            <a:chOff x="1797474" y="3412914"/>
            <a:chExt cx="2944596" cy="934493"/>
          </a:xfrm>
        </p:grpSpPr>
        <p:pic>
          <p:nvPicPr>
            <p:cNvPr id="22532" name="Picture 4" descr="Image result for particle icon png"/>
            <p:cNvPicPr>
              <a:picLocks noChangeAspect="1" noChangeArrowheads="1"/>
            </p:cNvPicPr>
            <p:nvPr/>
          </p:nvPicPr>
          <p:blipFill>
            <a:blip r:embed="rId5"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797474" y="3412914"/>
              <a:ext cx="934492" cy="93449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917532" y="3454855"/>
              <a:ext cx="1824538" cy="89255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45859"/>
                  </a:solidFill>
                  <a:effectLst/>
                  <a:uLnTx/>
                  <a:uFillTx/>
                  <a:latin typeface="Arial" panose="020B0604020202020204"/>
                  <a:ea typeface="+mn-ea"/>
                  <a:cs typeface="+mn-cs"/>
                </a:rPr>
                <a:t>Protects</a:t>
              </a:r>
              <a:br>
                <a:rPr kumimoji="0" lang="en-US" sz="2400" b="1" i="0" u="none" strike="noStrike" kern="1200" cap="none" spc="0" normalizeH="0" baseline="0" noProof="0" dirty="0">
                  <a:ln>
                    <a:noFill/>
                  </a:ln>
                  <a:solidFill>
                    <a:srgbClr val="545859"/>
                  </a:solidFill>
                  <a:effectLst/>
                  <a:uLnTx/>
                  <a:uFillTx/>
                  <a:latin typeface="Arial" panose="020B0604020202020204"/>
                  <a:ea typeface="+mn-ea"/>
                  <a:cs typeface="+mn-cs"/>
                </a:rPr>
              </a:br>
              <a:r>
                <a:rPr kumimoji="0" lang="en-US" sz="1400" b="1" i="0" u="none" strike="noStrike" kern="1200" cap="none" spc="0" normalizeH="0" baseline="0" noProof="0" dirty="0">
                  <a:ln>
                    <a:noFill/>
                  </a:ln>
                  <a:solidFill>
                    <a:srgbClr val="545859"/>
                  </a:solidFill>
                  <a:effectLst/>
                  <a:uLnTx/>
                  <a:uFillTx/>
                  <a:latin typeface="Arial" panose="020B0604020202020204"/>
                  <a:ea typeface="+mn-ea"/>
                  <a:cs typeface="+mn-cs"/>
                </a:rPr>
                <a:t>against aerosols &amp; </a:t>
              </a:r>
              <a:br>
                <a:rPr kumimoji="0" lang="en-US" sz="1400" b="1" i="0" u="none" strike="noStrike" kern="1200" cap="none" spc="0" normalizeH="0" baseline="0" noProof="0" dirty="0">
                  <a:ln>
                    <a:noFill/>
                  </a:ln>
                  <a:solidFill>
                    <a:srgbClr val="545859"/>
                  </a:solidFill>
                  <a:effectLst/>
                  <a:uLnTx/>
                  <a:uFillTx/>
                  <a:latin typeface="Arial" panose="020B0604020202020204"/>
                  <a:ea typeface="+mn-ea"/>
                  <a:cs typeface="+mn-cs"/>
                </a:rPr>
              </a:br>
              <a:r>
                <a:rPr kumimoji="0" lang="en-US" sz="1400" b="1" i="0" u="none" strike="noStrike" kern="1200" cap="none" spc="0" normalizeH="0" baseline="0" noProof="0" dirty="0">
                  <a:ln>
                    <a:noFill/>
                  </a:ln>
                  <a:solidFill>
                    <a:srgbClr val="545859"/>
                  </a:solidFill>
                  <a:effectLst/>
                  <a:uLnTx/>
                  <a:uFillTx/>
                  <a:latin typeface="Arial" panose="020B0604020202020204"/>
                  <a:ea typeface="+mn-ea"/>
                  <a:cs typeface="+mn-cs"/>
                </a:rPr>
                <a:t>bacteria particles</a:t>
              </a:r>
            </a:p>
          </p:txBody>
        </p:sp>
      </p:grpSp>
      <p:grpSp>
        <p:nvGrpSpPr>
          <p:cNvPr id="9" name="Group 8"/>
          <p:cNvGrpSpPr/>
          <p:nvPr/>
        </p:nvGrpSpPr>
        <p:grpSpPr>
          <a:xfrm>
            <a:off x="1739637" y="4490707"/>
            <a:ext cx="2800455" cy="934493"/>
            <a:chOff x="1739637" y="4567754"/>
            <a:chExt cx="2800455" cy="934493"/>
          </a:xfrm>
        </p:grpSpPr>
        <p:pic>
          <p:nvPicPr>
            <p:cNvPr id="22534" name="Picture 6" descr="Image result for time icon png"/>
            <p:cNvPicPr>
              <a:picLocks noChangeAspect="1" noChangeArrowheads="1"/>
            </p:cNvPicPr>
            <p:nvPr/>
          </p:nvPicPr>
          <p:blipFill rotWithShape="1">
            <a:blip r:embed="rId6" cstate="email">
              <a:duotone>
                <a:schemeClr val="accent6">
                  <a:shade val="45000"/>
                  <a:satMod val="135000"/>
                </a:schemeClr>
                <a:prstClr val="white"/>
              </a:duotone>
              <a:extLst>
                <a:ext uri="{BEBA8EAE-BF5A-486C-A8C5-ECC9F3942E4B}">
                  <a14:imgProps xmlns:a14="http://schemas.microsoft.com/office/drawing/2010/main">
                    <a14:imgLayer r:embed="rId7">
                      <a14:imgEffect>
                        <a14:backgroundRemoval t="1270" b="99048" l="10000" r="90000">
                          <a14:foregroundMark x1="54750" y1="92857" x2="54750" y2="92857"/>
                          <a14:foregroundMark x1="63500" y1="91429" x2="63500" y2="91429"/>
                          <a14:foregroundMark x1="67917" y1="79524" x2="67917" y2="79524"/>
                          <a14:foregroundMark x1="71583" y1="69524" x2="71583" y2="69524"/>
                          <a14:foregroundMark x1="72333" y1="53968" x2="72333" y2="53968"/>
                          <a14:foregroundMark x1="72000" y1="37778" x2="72000" y2="37778"/>
                          <a14:foregroundMark x1="50000" y1="49524" x2="50000" y2="49524"/>
                        </a14:backgroundRemoval>
                      </a14:imgEffect>
                    </a14:imgLayer>
                  </a14:imgProps>
                </a:ext>
                <a:ext uri="{28A0092B-C50C-407E-A947-70E740481C1C}">
                  <a14:useLocalDpi xmlns:a14="http://schemas.microsoft.com/office/drawing/2010/main"/>
                </a:ext>
              </a:extLst>
            </a:blip>
            <a:srcRect l="22378" r="19638"/>
            <a:stretch/>
          </p:blipFill>
          <p:spPr bwMode="auto">
            <a:xfrm>
              <a:off x="1739637" y="4567754"/>
              <a:ext cx="1032091" cy="93449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2917532" y="4696446"/>
              <a:ext cx="1622560" cy="6771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45859"/>
                  </a:solidFill>
                  <a:effectLst/>
                  <a:uLnTx/>
                  <a:uFillTx/>
                  <a:latin typeface="Arial" panose="020B0604020202020204"/>
                  <a:ea typeface="+mn-ea"/>
                  <a:cs typeface="+mn-cs"/>
                </a:rPr>
                <a:t>Increased</a:t>
              </a:r>
              <a:br>
                <a:rPr kumimoji="0" lang="en-US" sz="2400" b="1" i="0" u="none" strike="noStrike" kern="1200" cap="none" spc="0" normalizeH="0" baseline="0" noProof="0" dirty="0">
                  <a:ln>
                    <a:noFill/>
                  </a:ln>
                  <a:solidFill>
                    <a:srgbClr val="545859"/>
                  </a:solidFill>
                  <a:effectLst/>
                  <a:uLnTx/>
                  <a:uFillTx/>
                  <a:latin typeface="Arial" panose="020B0604020202020204"/>
                  <a:ea typeface="+mn-ea"/>
                  <a:cs typeface="+mn-cs"/>
                </a:rPr>
              </a:br>
              <a:r>
                <a:rPr kumimoji="0" lang="en-US" sz="1400" b="1" i="0" u="none" strike="noStrike" kern="1200" cap="none" spc="0" normalizeH="0" baseline="0" noProof="0" dirty="0">
                  <a:ln>
                    <a:noFill/>
                  </a:ln>
                  <a:solidFill>
                    <a:srgbClr val="545859"/>
                  </a:solidFill>
                  <a:effectLst/>
                  <a:uLnTx/>
                  <a:uFillTx/>
                  <a:latin typeface="Arial" panose="020B0604020202020204"/>
                  <a:ea typeface="+mn-ea"/>
                  <a:cs typeface="+mn-cs"/>
                </a:rPr>
                <a:t>shelf-life</a:t>
              </a:r>
            </a:p>
          </p:txBody>
        </p:sp>
      </p:grpSp>
    </p:spTree>
    <p:extLst>
      <p:ext uri="{BB962C8B-B14F-4D97-AF65-F5344CB8AC3E}">
        <p14:creationId xmlns:p14="http://schemas.microsoft.com/office/powerpoint/2010/main" val="891069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159683"/>
            <a:ext cx="10974388" cy="736599"/>
          </a:xfrm>
        </p:spPr>
        <p:txBody>
          <a:bodyPr anchor="b"/>
          <a:lstStyle/>
          <a:p>
            <a:r>
              <a:rPr lang="en-US" dirty="0">
                <a:solidFill>
                  <a:srgbClr val="8E9395"/>
                </a:solidFill>
              </a:rPr>
              <a:t>SUSTAINABILITY</a:t>
            </a:r>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56177" y="1555177"/>
            <a:ext cx="3070899" cy="3051833"/>
          </a:xfrm>
          <a:prstGeom prst="rect">
            <a:avLst/>
          </a:prstGeom>
        </p:spPr>
      </p:pic>
      <p:sp>
        <p:nvSpPr>
          <p:cNvPr id="8" name="Content Placeholder 13">
            <a:extLst>
              <a:ext uri="{FF2B5EF4-FFF2-40B4-BE49-F238E27FC236}">
                <a16:creationId xmlns:a16="http://schemas.microsoft.com/office/drawing/2014/main" id="{294AD893-BD57-3B4F-8BDE-8C057F43B44F}"/>
              </a:ext>
            </a:extLst>
          </p:cNvPr>
          <p:cNvSpPr txBox="1">
            <a:spLocks/>
          </p:cNvSpPr>
          <p:nvPr/>
        </p:nvSpPr>
        <p:spPr>
          <a:xfrm>
            <a:off x="0" y="5407298"/>
            <a:ext cx="2964565" cy="37609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tx1"/>
                </a:solidFill>
                <a:latin typeface="+mj-lt"/>
                <a:ea typeface="+mn-ea"/>
                <a:cs typeface="+mn-cs"/>
              </a:defRPr>
            </a:lvl1pPr>
            <a:lvl2pPr marL="230188" indent="-223838" algn="l" defTabSz="914400" rtl="0" eaLnBrk="1" latinLnBrk="0" hangingPunct="1">
              <a:lnSpc>
                <a:spcPct val="90000"/>
              </a:lnSpc>
              <a:spcBef>
                <a:spcPts val="500"/>
              </a:spcBef>
              <a:buFont typeface="Arial" panose="020B0604020202020204" pitchFamily="34" charset="0"/>
              <a:buChar char="•"/>
              <a:tabLst/>
              <a:defRPr sz="2000" kern="1200">
                <a:solidFill>
                  <a:schemeClr val="tx1"/>
                </a:solidFill>
                <a:latin typeface="+mn-lt"/>
                <a:ea typeface="+mn-ea"/>
                <a:cs typeface="+mn-cs"/>
              </a:defRPr>
            </a:lvl2pPr>
            <a:lvl3pPr marL="460375" indent="-230188" algn="l" defTabSz="914400" rtl="0" eaLnBrk="1" latinLnBrk="0" hangingPunct="1">
              <a:lnSpc>
                <a:spcPct val="90000"/>
              </a:lnSpc>
              <a:spcBef>
                <a:spcPts val="500"/>
              </a:spcBef>
              <a:buFont typeface="Arial" panose="020B0604020202020204" pitchFamily="34" charset="0"/>
              <a:buChar char="•"/>
              <a:tabLst/>
              <a:defRPr sz="2000" kern="1200">
                <a:solidFill>
                  <a:schemeClr val="tx1"/>
                </a:solidFill>
                <a:latin typeface="+mn-lt"/>
                <a:ea typeface="+mn-ea"/>
                <a:cs typeface="+mn-cs"/>
              </a:defRPr>
            </a:lvl3pPr>
            <a:lvl4pPr marL="692150" indent="-231775" algn="l" defTabSz="914400" rtl="0" eaLnBrk="1" latinLnBrk="0" hangingPunct="1">
              <a:lnSpc>
                <a:spcPct val="90000"/>
              </a:lnSpc>
              <a:spcBef>
                <a:spcPts val="500"/>
              </a:spcBef>
              <a:buFont typeface="Arial" panose="020B0604020202020204" pitchFamily="34" charset="0"/>
              <a:buChar char="•"/>
              <a:tabLst/>
              <a:defRPr sz="2000" kern="1200">
                <a:solidFill>
                  <a:schemeClr val="tx1"/>
                </a:solidFill>
                <a:latin typeface="+mn-lt"/>
                <a:ea typeface="+mn-ea"/>
                <a:cs typeface="+mn-cs"/>
              </a:defRPr>
            </a:lvl4pPr>
            <a:lvl5pPr marL="915988" indent="-223838" algn="l" defTabSz="914400" rtl="0" eaLnBrk="1" latinLnBrk="0" hangingPunct="1">
              <a:lnSpc>
                <a:spcPct val="90000"/>
              </a:lnSpc>
              <a:spcBef>
                <a:spcPts val="500"/>
              </a:spcBef>
              <a:buFont typeface="Arial" panose="020B0604020202020204" pitchFamily="34" charset="0"/>
              <a:buChar char="•"/>
              <a:tabLst/>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all" spc="300" normalizeH="0" baseline="0" noProof="0" dirty="0">
                <a:ln>
                  <a:noFill/>
                </a:ln>
                <a:solidFill>
                  <a:srgbClr val="3F3F3F"/>
                </a:solidFill>
                <a:effectLst/>
                <a:uLnTx/>
                <a:uFillTx/>
                <a:latin typeface="Arial Black" panose="020B0A04020102020204" pitchFamily="34" charset="0"/>
                <a:ea typeface="+mn-ea"/>
                <a:cs typeface="+mn-cs"/>
              </a:rPr>
              <a:t>People</a:t>
            </a:r>
          </a:p>
        </p:txBody>
      </p:sp>
      <p:sp>
        <p:nvSpPr>
          <p:cNvPr id="9" name="Content Placeholder 24">
            <a:extLst>
              <a:ext uri="{FF2B5EF4-FFF2-40B4-BE49-F238E27FC236}">
                <a16:creationId xmlns:a16="http://schemas.microsoft.com/office/drawing/2014/main" id="{D95D2543-CF9A-7742-83BC-00E2DB86063F}"/>
              </a:ext>
            </a:extLst>
          </p:cNvPr>
          <p:cNvSpPr txBox="1">
            <a:spLocks/>
          </p:cNvSpPr>
          <p:nvPr/>
        </p:nvSpPr>
        <p:spPr>
          <a:xfrm>
            <a:off x="3028186" y="5403258"/>
            <a:ext cx="2964565" cy="37609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tx1"/>
                </a:solidFill>
                <a:latin typeface="+mj-lt"/>
                <a:ea typeface="+mn-ea"/>
                <a:cs typeface="+mn-cs"/>
              </a:defRPr>
            </a:lvl1pPr>
            <a:lvl2pPr marL="230188" indent="-223838" algn="l" defTabSz="914400" rtl="0" eaLnBrk="1" latinLnBrk="0" hangingPunct="1">
              <a:lnSpc>
                <a:spcPct val="90000"/>
              </a:lnSpc>
              <a:spcBef>
                <a:spcPts val="500"/>
              </a:spcBef>
              <a:buFont typeface="Arial" panose="020B0604020202020204" pitchFamily="34" charset="0"/>
              <a:buChar char="•"/>
              <a:tabLst/>
              <a:defRPr sz="2000" kern="1200">
                <a:solidFill>
                  <a:schemeClr val="tx1"/>
                </a:solidFill>
                <a:latin typeface="+mn-lt"/>
                <a:ea typeface="+mn-ea"/>
                <a:cs typeface="+mn-cs"/>
              </a:defRPr>
            </a:lvl2pPr>
            <a:lvl3pPr marL="460375" indent="-230188" algn="l" defTabSz="914400" rtl="0" eaLnBrk="1" latinLnBrk="0" hangingPunct="1">
              <a:lnSpc>
                <a:spcPct val="90000"/>
              </a:lnSpc>
              <a:spcBef>
                <a:spcPts val="500"/>
              </a:spcBef>
              <a:buFont typeface="Arial" panose="020B0604020202020204" pitchFamily="34" charset="0"/>
              <a:buChar char="•"/>
              <a:tabLst/>
              <a:defRPr sz="2000" kern="1200">
                <a:solidFill>
                  <a:schemeClr val="tx1"/>
                </a:solidFill>
                <a:latin typeface="+mn-lt"/>
                <a:ea typeface="+mn-ea"/>
                <a:cs typeface="+mn-cs"/>
              </a:defRPr>
            </a:lvl3pPr>
            <a:lvl4pPr marL="692150" indent="-231775" algn="l" defTabSz="914400" rtl="0" eaLnBrk="1" latinLnBrk="0" hangingPunct="1">
              <a:lnSpc>
                <a:spcPct val="90000"/>
              </a:lnSpc>
              <a:spcBef>
                <a:spcPts val="500"/>
              </a:spcBef>
              <a:buFont typeface="Arial" panose="020B0604020202020204" pitchFamily="34" charset="0"/>
              <a:buChar char="•"/>
              <a:tabLst/>
              <a:defRPr sz="2000" kern="1200">
                <a:solidFill>
                  <a:schemeClr val="tx1"/>
                </a:solidFill>
                <a:latin typeface="+mn-lt"/>
                <a:ea typeface="+mn-ea"/>
                <a:cs typeface="+mn-cs"/>
              </a:defRPr>
            </a:lvl4pPr>
            <a:lvl5pPr marL="915988" indent="-223838" algn="l" defTabSz="914400" rtl="0" eaLnBrk="1" latinLnBrk="0" hangingPunct="1">
              <a:lnSpc>
                <a:spcPct val="90000"/>
              </a:lnSpc>
              <a:spcBef>
                <a:spcPts val="500"/>
              </a:spcBef>
              <a:buFont typeface="Arial" panose="020B0604020202020204" pitchFamily="34" charset="0"/>
              <a:buChar char="•"/>
              <a:tabLst/>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all" spc="300" normalizeH="0" baseline="0" noProof="0" dirty="0">
                <a:ln>
                  <a:noFill/>
                </a:ln>
                <a:solidFill>
                  <a:srgbClr val="3F3F3F"/>
                </a:solidFill>
                <a:effectLst/>
                <a:uLnTx/>
                <a:uFillTx/>
                <a:latin typeface="Arial Black" panose="020B0A04020102020204" pitchFamily="34" charset="0"/>
                <a:ea typeface="+mn-ea"/>
                <a:cs typeface="+mn-cs"/>
              </a:rPr>
              <a:t>Products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all" spc="0" normalizeH="0" baseline="0" noProof="0" dirty="0">
              <a:ln>
                <a:noFill/>
              </a:ln>
              <a:solidFill>
                <a:srgbClr val="3F3F3F"/>
              </a:solidFill>
              <a:effectLst/>
              <a:uLnTx/>
              <a:uFillTx/>
              <a:latin typeface="Arial" panose="020B0604020202020204"/>
              <a:ea typeface="+mn-ea"/>
              <a:cs typeface="+mn-cs"/>
            </a:endParaRPr>
          </a:p>
        </p:txBody>
      </p:sp>
      <p:sp>
        <p:nvSpPr>
          <p:cNvPr id="10" name="Content Placeholder 25">
            <a:extLst>
              <a:ext uri="{FF2B5EF4-FFF2-40B4-BE49-F238E27FC236}">
                <a16:creationId xmlns:a16="http://schemas.microsoft.com/office/drawing/2014/main" id="{DA7A1A17-72BE-9D4F-9C5A-A49108DE17E8}"/>
              </a:ext>
            </a:extLst>
          </p:cNvPr>
          <p:cNvSpPr txBox="1">
            <a:spLocks/>
          </p:cNvSpPr>
          <p:nvPr/>
        </p:nvSpPr>
        <p:spPr>
          <a:xfrm>
            <a:off x="6069158" y="5407298"/>
            <a:ext cx="2964565" cy="37609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tx1"/>
                </a:solidFill>
                <a:latin typeface="+mj-lt"/>
                <a:ea typeface="+mn-ea"/>
                <a:cs typeface="+mn-cs"/>
              </a:defRPr>
            </a:lvl1pPr>
            <a:lvl2pPr marL="230188" indent="-223838" algn="l" defTabSz="914400" rtl="0" eaLnBrk="1" latinLnBrk="0" hangingPunct="1">
              <a:lnSpc>
                <a:spcPct val="90000"/>
              </a:lnSpc>
              <a:spcBef>
                <a:spcPts val="500"/>
              </a:spcBef>
              <a:buFont typeface="Arial" panose="020B0604020202020204" pitchFamily="34" charset="0"/>
              <a:buChar char="•"/>
              <a:tabLst/>
              <a:defRPr sz="2000" kern="1200">
                <a:solidFill>
                  <a:schemeClr val="tx1"/>
                </a:solidFill>
                <a:latin typeface="+mn-lt"/>
                <a:ea typeface="+mn-ea"/>
                <a:cs typeface="+mn-cs"/>
              </a:defRPr>
            </a:lvl2pPr>
            <a:lvl3pPr marL="460375" indent="-230188" algn="l" defTabSz="914400" rtl="0" eaLnBrk="1" latinLnBrk="0" hangingPunct="1">
              <a:lnSpc>
                <a:spcPct val="90000"/>
              </a:lnSpc>
              <a:spcBef>
                <a:spcPts val="500"/>
              </a:spcBef>
              <a:buFont typeface="Arial" panose="020B0604020202020204" pitchFamily="34" charset="0"/>
              <a:buChar char="•"/>
              <a:tabLst/>
              <a:defRPr sz="2000" kern="1200">
                <a:solidFill>
                  <a:schemeClr val="tx1"/>
                </a:solidFill>
                <a:latin typeface="+mn-lt"/>
                <a:ea typeface="+mn-ea"/>
                <a:cs typeface="+mn-cs"/>
              </a:defRPr>
            </a:lvl3pPr>
            <a:lvl4pPr marL="692150" indent="-231775" algn="l" defTabSz="914400" rtl="0" eaLnBrk="1" latinLnBrk="0" hangingPunct="1">
              <a:lnSpc>
                <a:spcPct val="90000"/>
              </a:lnSpc>
              <a:spcBef>
                <a:spcPts val="500"/>
              </a:spcBef>
              <a:buFont typeface="Arial" panose="020B0604020202020204" pitchFamily="34" charset="0"/>
              <a:buChar char="•"/>
              <a:tabLst/>
              <a:defRPr sz="2000" kern="1200">
                <a:solidFill>
                  <a:schemeClr val="tx1"/>
                </a:solidFill>
                <a:latin typeface="+mn-lt"/>
                <a:ea typeface="+mn-ea"/>
                <a:cs typeface="+mn-cs"/>
              </a:defRPr>
            </a:lvl4pPr>
            <a:lvl5pPr marL="915988" indent="-223838" algn="l" defTabSz="914400" rtl="0" eaLnBrk="1" latinLnBrk="0" hangingPunct="1">
              <a:lnSpc>
                <a:spcPct val="90000"/>
              </a:lnSpc>
              <a:spcBef>
                <a:spcPts val="500"/>
              </a:spcBef>
              <a:buFont typeface="Arial" panose="020B0604020202020204" pitchFamily="34" charset="0"/>
              <a:buChar char="•"/>
              <a:tabLst/>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all" spc="300" normalizeH="0" baseline="0" noProof="0" dirty="0">
                <a:ln>
                  <a:noFill/>
                </a:ln>
                <a:solidFill>
                  <a:srgbClr val="3F3F3F"/>
                </a:solidFill>
                <a:effectLst/>
                <a:uLnTx/>
                <a:uFillTx/>
                <a:latin typeface="Arial Black" panose="020B0A04020102020204" pitchFamily="34" charset="0"/>
                <a:ea typeface="+mn-ea"/>
                <a:cs typeface="+mn-cs"/>
              </a:rPr>
              <a:t>Planet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all" spc="0" normalizeH="0" baseline="0" noProof="0" dirty="0">
              <a:ln>
                <a:noFill/>
              </a:ln>
              <a:solidFill>
                <a:srgbClr val="3F3F3F"/>
              </a:solidFill>
              <a:effectLst/>
              <a:uLnTx/>
              <a:uFillTx/>
              <a:latin typeface="Arial" panose="020B0604020202020204"/>
              <a:ea typeface="+mn-ea"/>
              <a:cs typeface="+mn-cs"/>
            </a:endParaRPr>
          </a:p>
        </p:txBody>
      </p:sp>
      <p:sp>
        <p:nvSpPr>
          <p:cNvPr id="11" name="Content Placeholder 26">
            <a:extLst>
              <a:ext uri="{FF2B5EF4-FFF2-40B4-BE49-F238E27FC236}">
                <a16:creationId xmlns:a16="http://schemas.microsoft.com/office/drawing/2014/main" id="{A1D15BD6-BB36-2E4D-8499-5A1BB64C79F3}"/>
              </a:ext>
            </a:extLst>
          </p:cNvPr>
          <p:cNvSpPr txBox="1">
            <a:spLocks/>
          </p:cNvSpPr>
          <p:nvPr/>
        </p:nvSpPr>
        <p:spPr>
          <a:xfrm>
            <a:off x="9169488" y="5407298"/>
            <a:ext cx="2964565" cy="37609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tx1"/>
                </a:solidFill>
                <a:latin typeface="+mj-lt"/>
                <a:ea typeface="+mn-ea"/>
                <a:cs typeface="+mn-cs"/>
              </a:defRPr>
            </a:lvl1pPr>
            <a:lvl2pPr marL="230188" indent="-223838" algn="l" defTabSz="914400" rtl="0" eaLnBrk="1" latinLnBrk="0" hangingPunct="1">
              <a:lnSpc>
                <a:spcPct val="90000"/>
              </a:lnSpc>
              <a:spcBef>
                <a:spcPts val="500"/>
              </a:spcBef>
              <a:buFont typeface="Arial" panose="020B0604020202020204" pitchFamily="34" charset="0"/>
              <a:buChar char="•"/>
              <a:tabLst/>
              <a:defRPr sz="2000" kern="1200">
                <a:solidFill>
                  <a:schemeClr val="tx1"/>
                </a:solidFill>
                <a:latin typeface="+mn-lt"/>
                <a:ea typeface="+mn-ea"/>
                <a:cs typeface="+mn-cs"/>
              </a:defRPr>
            </a:lvl2pPr>
            <a:lvl3pPr marL="460375" indent="-230188" algn="l" defTabSz="914400" rtl="0" eaLnBrk="1" latinLnBrk="0" hangingPunct="1">
              <a:lnSpc>
                <a:spcPct val="90000"/>
              </a:lnSpc>
              <a:spcBef>
                <a:spcPts val="500"/>
              </a:spcBef>
              <a:buFont typeface="Arial" panose="020B0604020202020204" pitchFamily="34" charset="0"/>
              <a:buChar char="•"/>
              <a:tabLst/>
              <a:defRPr sz="2000" kern="1200">
                <a:solidFill>
                  <a:schemeClr val="tx1"/>
                </a:solidFill>
                <a:latin typeface="+mn-lt"/>
                <a:ea typeface="+mn-ea"/>
                <a:cs typeface="+mn-cs"/>
              </a:defRPr>
            </a:lvl3pPr>
            <a:lvl4pPr marL="692150" indent="-231775" algn="l" defTabSz="914400" rtl="0" eaLnBrk="1" latinLnBrk="0" hangingPunct="1">
              <a:lnSpc>
                <a:spcPct val="90000"/>
              </a:lnSpc>
              <a:spcBef>
                <a:spcPts val="500"/>
              </a:spcBef>
              <a:buFont typeface="Arial" panose="020B0604020202020204" pitchFamily="34" charset="0"/>
              <a:buChar char="•"/>
              <a:tabLst/>
              <a:defRPr sz="2000" kern="1200">
                <a:solidFill>
                  <a:schemeClr val="tx1"/>
                </a:solidFill>
                <a:latin typeface="+mn-lt"/>
                <a:ea typeface="+mn-ea"/>
                <a:cs typeface="+mn-cs"/>
              </a:defRPr>
            </a:lvl4pPr>
            <a:lvl5pPr marL="915988" indent="-223838" algn="l" defTabSz="914400" rtl="0" eaLnBrk="1" latinLnBrk="0" hangingPunct="1">
              <a:lnSpc>
                <a:spcPct val="90000"/>
              </a:lnSpc>
              <a:spcBef>
                <a:spcPts val="500"/>
              </a:spcBef>
              <a:buFont typeface="Arial" panose="020B0604020202020204" pitchFamily="34" charset="0"/>
              <a:buChar char="•"/>
              <a:tabLst/>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all" spc="300" normalizeH="0" baseline="0" noProof="0" dirty="0">
                <a:ln>
                  <a:noFill/>
                </a:ln>
                <a:solidFill>
                  <a:srgbClr val="3F3F3F"/>
                </a:solidFill>
                <a:effectLst/>
                <a:uLnTx/>
                <a:uFillTx/>
                <a:latin typeface="Arial Black" panose="020B0A04020102020204" pitchFamily="34" charset="0"/>
                <a:ea typeface="+mn-ea"/>
                <a:cs typeface="+mn-cs"/>
              </a:rPr>
              <a:t>Performance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all" spc="0" normalizeH="0" baseline="0" noProof="0" dirty="0">
              <a:ln>
                <a:noFill/>
              </a:ln>
              <a:solidFill>
                <a:srgbClr val="3F3F3F"/>
              </a:solidFill>
              <a:effectLst/>
              <a:uLnTx/>
              <a:uFillTx/>
              <a:latin typeface="Arial" panose="020B0604020202020204"/>
              <a:ea typeface="+mn-ea"/>
              <a:cs typeface="+mn-cs"/>
            </a:endParaRPr>
          </a:p>
        </p:txBody>
      </p:sp>
      <p:pic>
        <p:nvPicPr>
          <p:cNvPr id="12" name="Picture Placeholder 27">
            <a:extLst>
              <a:ext uri="{FF2B5EF4-FFF2-40B4-BE49-F238E27FC236}">
                <a16:creationId xmlns:a16="http://schemas.microsoft.com/office/drawing/2014/main" id="{B1800E6D-B200-C04A-8180-19FBC3025B5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1"/>
          <a:stretch/>
        </p:blipFill>
        <p:spPr>
          <a:xfrm>
            <a:off x="13523" y="1555177"/>
            <a:ext cx="3045960" cy="3051832"/>
          </a:xfrm>
          <a:prstGeom prst="rect">
            <a:avLst/>
          </a:prstGeom>
        </p:spPr>
      </p:pic>
      <p:pic>
        <p:nvPicPr>
          <p:cNvPr id="13" name="Picture Placeholder 29">
            <a:extLst>
              <a:ext uri="{FF2B5EF4-FFF2-40B4-BE49-F238E27FC236}">
                <a16:creationId xmlns:a16="http://schemas.microsoft.com/office/drawing/2014/main" id="{252F4E65-0BD4-114F-9DE6-78341E72F42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185329" y="1555177"/>
            <a:ext cx="3006671" cy="3051833"/>
          </a:xfrm>
          <a:prstGeom prst="rect">
            <a:avLst/>
          </a:prstGeom>
        </p:spPr>
      </p:pic>
      <p:pic>
        <p:nvPicPr>
          <p:cNvPr id="14" name="Picture Placeholder 30">
            <a:extLst>
              <a:ext uri="{FF2B5EF4-FFF2-40B4-BE49-F238E27FC236}">
                <a16:creationId xmlns:a16="http://schemas.microsoft.com/office/drawing/2014/main" id="{99E2E796-8BCC-5146-B854-FE4AC5A7BAD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108457" y="1555177"/>
            <a:ext cx="3080177" cy="3051832"/>
          </a:xfrm>
          <a:prstGeom prst="rect">
            <a:avLst/>
          </a:prstGeom>
        </p:spPr>
      </p:pic>
      <p:pic>
        <p:nvPicPr>
          <p:cNvPr id="15" name="Picture 14">
            <a:extLst>
              <a:ext uri="{FF2B5EF4-FFF2-40B4-BE49-F238E27FC236}">
                <a16:creationId xmlns:a16="http://schemas.microsoft.com/office/drawing/2014/main" id="{CEAE0938-DF71-2340-B335-22D62F68166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57713" y="4775216"/>
            <a:ext cx="211237" cy="605544"/>
          </a:xfrm>
          <a:prstGeom prst="rect">
            <a:avLst/>
          </a:prstGeom>
        </p:spPr>
      </p:pic>
      <p:pic>
        <p:nvPicPr>
          <p:cNvPr id="16" name="Picture 15">
            <a:extLst>
              <a:ext uri="{FF2B5EF4-FFF2-40B4-BE49-F238E27FC236}">
                <a16:creationId xmlns:a16="http://schemas.microsoft.com/office/drawing/2014/main" id="{FA7B0246-41FF-4D47-835F-CABAB3A1F3F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219265" y="4800875"/>
            <a:ext cx="582409" cy="571102"/>
          </a:xfrm>
          <a:prstGeom prst="rect">
            <a:avLst/>
          </a:prstGeom>
        </p:spPr>
      </p:pic>
      <p:pic>
        <p:nvPicPr>
          <p:cNvPr id="17" name="Picture 16">
            <a:extLst>
              <a:ext uri="{FF2B5EF4-FFF2-40B4-BE49-F238E27FC236}">
                <a16:creationId xmlns:a16="http://schemas.microsoft.com/office/drawing/2014/main" id="{1E7D84EA-C717-BF4F-A719-730B15F8791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239797" y="4792799"/>
            <a:ext cx="500233" cy="536836"/>
          </a:xfrm>
          <a:prstGeom prst="rect">
            <a:avLst/>
          </a:prstGeom>
        </p:spPr>
      </p:pic>
      <p:sp>
        <p:nvSpPr>
          <p:cNvPr id="18" name="5-Point Star 17">
            <a:extLst>
              <a:ext uri="{FF2B5EF4-FFF2-40B4-BE49-F238E27FC236}">
                <a16:creationId xmlns:a16="http://schemas.microsoft.com/office/drawing/2014/main" id="{540D7B18-D674-BC42-8B59-995B256F5474}"/>
              </a:ext>
            </a:extLst>
          </p:cNvPr>
          <p:cNvSpPr/>
          <p:nvPr/>
        </p:nvSpPr>
        <p:spPr>
          <a:xfrm>
            <a:off x="10281351" y="4766224"/>
            <a:ext cx="563699" cy="563699"/>
          </a:xfrm>
          <a:prstGeom prst="star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9" name="Title 1">
            <a:extLst>
              <a:ext uri="{FF2B5EF4-FFF2-40B4-BE49-F238E27FC236}">
                <a16:creationId xmlns:a16="http://schemas.microsoft.com/office/drawing/2014/main" id="{BE82DC1A-BA22-1343-835E-18722AB96694}"/>
              </a:ext>
            </a:extLst>
          </p:cNvPr>
          <p:cNvSpPr txBox="1">
            <a:spLocks/>
          </p:cNvSpPr>
          <p:nvPr/>
        </p:nvSpPr>
        <p:spPr>
          <a:xfrm>
            <a:off x="2229454" y="2155048"/>
            <a:ext cx="7518399" cy="1634641"/>
          </a:xfrm>
          <a:prstGeom prst="rect">
            <a:avLst/>
          </a:prstGeom>
          <a:solidFill>
            <a:srgbClr val="FFFFFF">
              <a:alpha val="83922"/>
            </a:srgbClr>
          </a:solidFill>
        </p:spPr>
        <p:txBody>
          <a:bodyPr vert="horz" lIns="0" tIns="91440" rIns="0" bIns="0" rtlCol="0" anchor="ctr">
            <a:noAutofit/>
          </a:bodyPr>
          <a:lstStyle>
            <a:lvl1pPr algn="ctr" defTabSz="914400" rtl="0" eaLnBrk="1" latinLnBrk="0" hangingPunct="1">
              <a:lnSpc>
                <a:spcPct val="90000"/>
              </a:lnSpc>
              <a:spcBef>
                <a:spcPct val="0"/>
              </a:spcBef>
              <a:buNone/>
              <a:defRPr sz="3600" kern="1200" cap="all" spc="600" baseline="0">
                <a:solidFill>
                  <a:srgbClr val="5B6670"/>
                </a:solidFill>
                <a:latin typeface="+mj-lt"/>
                <a:ea typeface="+mj-ea"/>
                <a:cs typeface="+mj-cs"/>
              </a:defRPr>
            </a:lvl1pPr>
          </a:lstStyle>
          <a:p>
            <a:pPr marL="0" marR="0" lvl="0" indent="0" algn="ctr" defTabSz="914400" rtl="0" eaLnBrk="1" fontAlgn="ctr" latinLnBrk="0" hangingPunct="1">
              <a:lnSpc>
                <a:spcPct val="114000"/>
              </a:lnSpc>
              <a:spcBef>
                <a:spcPct val="0"/>
              </a:spcBef>
              <a:spcAft>
                <a:spcPts val="0"/>
              </a:spcAft>
              <a:buClrTx/>
              <a:buSzTx/>
              <a:buFontTx/>
              <a:buNone/>
              <a:tabLst/>
              <a:defRPr/>
            </a:pPr>
            <a:r>
              <a:rPr kumimoji="0" lang="en-US" sz="1800" b="0" i="0" u="none" strike="noStrike" kern="1200" cap="all" spc="600" normalizeH="0" baseline="0" noProof="0" dirty="0">
                <a:ln>
                  <a:noFill/>
                </a:ln>
                <a:solidFill>
                  <a:srgbClr val="3F3F3F"/>
                </a:solidFill>
                <a:effectLst/>
                <a:uLnTx/>
                <a:uFillTx/>
                <a:latin typeface="Arial Black" panose="020B0A04020102020204" pitchFamily="34" charset="0"/>
                <a:ea typeface="+mj-ea"/>
                <a:cs typeface="+mj-cs"/>
              </a:rPr>
              <a:t>OUR</a:t>
            </a:r>
            <a:r>
              <a:rPr kumimoji="0" lang="en-US" sz="1200" b="0" i="0" u="none" strike="noStrike" kern="1200" cap="all" spc="600" normalizeH="0" baseline="0" noProof="0" dirty="0">
                <a:ln>
                  <a:noFill/>
                </a:ln>
                <a:solidFill>
                  <a:srgbClr val="3F3F3F"/>
                </a:solidFill>
                <a:effectLst/>
                <a:uLnTx/>
                <a:uFillTx/>
                <a:latin typeface="Arial Black" panose="020B0A04020102020204" pitchFamily="34" charset="0"/>
                <a:ea typeface="+mj-ea"/>
                <a:cs typeface="+mj-cs"/>
              </a:rPr>
              <a:t>  </a:t>
            </a:r>
            <a:r>
              <a:rPr kumimoji="0" lang="en-US" sz="1800" b="0" i="0" u="none" strike="noStrike" kern="1200" cap="all" spc="600" normalizeH="0" baseline="0" noProof="0" dirty="0">
                <a:ln>
                  <a:noFill/>
                </a:ln>
                <a:solidFill>
                  <a:srgbClr val="3F3F3F"/>
                </a:solidFill>
                <a:effectLst/>
                <a:uLnTx/>
                <a:uFillTx/>
                <a:latin typeface="Arial Black" panose="020B0A04020102020204" pitchFamily="34" charset="0"/>
                <a:ea typeface="+mj-ea"/>
                <a:cs typeface="+mj-cs"/>
              </a:rPr>
              <a:t>MISSION</a:t>
            </a:r>
            <a:br>
              <a:rPr kumimoji="0" lang="en-US" sz="1800" b="0" i="0" u="none" strike="noStrike" kern="1200" cap="all" spc="600" normalizeH="0" baseline="0" noProof="0" dirty="0">
                <a:ln>
                  <a:noFill/>
                </a:ln>
                <a:solidFill>
                  <a:srgbClr val="3F3F3F"/>
                </a:solidFill>
                <a:effectLst/>
                <a:uLnTx/>
                <a:uFillTx/>
                <a:latin typeface="Arial" panose="020B0604020202020204"/>
                <a:ea typeface="+mj-ea"/>
                <a:cs typeface="+mj-cs"/>
              </a:rPr>
            </a:br>
            <a:r>
              <a:rPr kumimoji="0" lang="en-US" sz="1400" b="0" i="0" u="none" strike="noStrike" kern="1200" cap="all" spc="300" normalizeH="0" baseline="0" noProof="0" dirty="0">
                <a:ln>
                  <a:noFill/>
                </a:ln>
                <a:solidFill>
                  <a:srgbClr val="5B6670"/>
                </a:solidFill>
                <a:effectLst/>
                <a:uLnTx/>
                <a:uFillTx/>
                <a:latin typeface="Arial" panose="020B0604020202020204"/>
                <a:ea typeface="+mj-ea"/>
                <a:cs typeface="+mj-cs"/>
              </a:rPr>
              <a:t>Enable our customers’ innovation and sustainability goals through </a:t>
            </a:r>
            <a:r>
              <a:rPr kumimoji="0" lang="en-US" sz="1400" b="0" i="0" u="none" strike="noStrike" kern="1200" cap="all" spc="300" normalizeH="0" baseline="0" noProof="0" dirty="0">
                <a:ln>
                  <a:noFill/>
                </a:ln>
                <a:solidFill>
                  <a:srgbClr val="3F3F3F"/>
                </a:solidFill>
                <a:effectLst/>
                <a:uLnTx/>
                <a:uFillTx/>
                <a:latin typeface="Arial" panose="020B0604020202020204"/>
                <a:ea typeface="+mj-ea"/>
                <a:cs typeface="+mj-cs"/>
              </a:rPr>
              <a:t>world class products and services </a:t>
            </a:r>
            <a:r>
              <a:rPr kumimoji="0" lang="en-US" sz="1400" b="0" i="0" u="none" strike="noStrike" kern="1200" cap="all" spc="300" normalizeH="0" baseline="0" noProof="0" dirty="0">
                <a:ln>
                  <a:noFill/>
                </a:ln>
                <a:solidFill>
                  <a:srgbClr val="5B6670"/>
                </a:solidFill>
                <a:effectLst/>
                <a:uLnTx/>
                <a:uFillTx/>
                <a:latin typeface="Arial" panose="020B0604020202020204"/>
                <a:ea typeface="+mj-ea"/>
                <a:cs typeface="+mj-cs"/>
              </a:rPr>
              <a:t>AND </a:t>
            </a:r>
            <a:r>
              <a:rPr kumimoji="0" lang="en-US" sz="1400" b="0" i="0" u="none" strike="noStrike" kern="1200" cap="all" spc="300" normalizeH="0" baseline="0" noProof="0" dirty="0">
                <a:ln>
                  <a:noFill/>
                </a:ln>
                <a:solidFill>
                  <a:srgbClr val="3F3F3F"/>
                </a:solidFill>
                <a:effectLst/>
                <a:uLnTx/>
                <a:uFillTx/>
                <a:latin typeface="Arial" panose="020B0604020202020204"/>
                <a:ea typeface="+mj-ea"/>
                <a:cs typeface="+mj-cs"/>
              </a:rPr>
              <a:t>excellenc</a:t>
            </a:r>
            <a:r>
              <a:rPr kumimoji="0" lang="en-US" sz="1400" b="0" i="0" u="none" strike="noStrike" kern="1200" cap="all" spc="300" normalizeH="0" baseline="0" noProof="0" dirty="0">
                <a:ln>
                  <a:noFill/>
                </a:ln>
                <a:solidFill>
                  <a:srgbClr val="5B6670"/>
                </a:solidFill>
                <a:effectLst/>
                <a:uLnTx/>
                <a:uFillTx/>
                <a:latin typeface="Arial" panose="020B0604020202020204"/>
                <a:ea typeface="+mj-ea"/>
                <a:cs typeface="+mj-cs"/>
              </a:rPr>
              <a:t>e in the four cornerstones of: </a:t>
            </a:r>
            <a:br>
              <a:rPr kumimoji="0" lang="en-US" sz="1400" b="0" i="0" u="none" strike="noStrike" kern="1200" cap="all" spc="300" normalizeH="0" baseline="0" noProof="0" dirty="0">
                <a:ln>
                  <a:noFill/>
                </a:ln>
                <a:solidFill>
                  <a:srgbClr val="3F3F3F"/>
                </a:solidFill>
                <a:effectLst/>
                <a:uLnTx/>
                <a:uFillTx/>
                <a:latin typeface="Arial" panose="020B0604020202020204"/>
                <a:ea typeface="+mj-ea"/>
                <a:cs typeface="Arial" panose="020B0604020202020204" pitchFamily="34" charset="0"/>
              </a:rPr>
            </a:br>
            <a:endParaRPr kumimoji="0" lang="en-US" sz="1600" b="1" i="0" u="none" strike="noStrike" kern="1200" cap="all" spc="300" normalizeH="0" baseline="0" noProof="0" dirty="0">
              <a:ln>
                <a:noFill/>
              </a:ln>
              <a:solidFill>
                <a:srgbClr val="3F3F3F"/>
              </a:solidFill>
              <a:effectLst/>
              <a:uLnTx/>
              <a:uFillTx/>
              <a:latin typeface="Arial" panose="020B0604020202020204"/>
              <a:ea typeface="+mj-ea"/>
              <a:cs typeface="Arial" panose="020B0604020202020204" pitchFamily="34" charset="0"/>
            </a:endParaRPr>
          </a:p>
        </p:txBody>
      </p:sp>
      <p:sp>
        <p:nvSpPr>
          <p:cNvPr id="20" name="Footer Placeholder 4">
            <a:extLst>
              <a:ext uri="{FF2B5EF4-FFF2-40B4-BE49-F238E27FC236}">
                <a16:creationId xmlns:a16="http://schemas.microsoft.com/office/drawing/2014/main" id="{C2461AF7-A5BE-1043-86E0-61F1BBF745E0}"/>
              </a:ext>
            </a:extLst>
          </p:cNvPr>
          <p:cNvSpPr>
            <a:spLocks noGrp="1"/>
          </p:cNvSpPr>
          <p:nvPr>
            <p:ph type="ftr" sz="quarter" idx="14"/>
          </p:nvPr>
        </p:nvSpPr>
        <p:spPr>
          <a:xfrm>
            <a:off x="216030" y="6311900"/>
            <a:ext cx="1589621" cy="35784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898D8D"/>
                </a:solidFill>
                <a:effectLst/>
                <a:uLnTx/>
                <a:uFillTx/>
                <a:latin typeface="Arial" panose="020B0604020202020204" pitchFamily="34" charset="0"/>
                <a:ea typeface="+mn-ea"/>
                <a:cs typeface="Arial" panose="020B0604020202020204" pitchFamily="34" charset="0"/>
              </a:rPr>
              <a:t>Avient Corporation</a:t>
            </a:r>
          </a:p>
        </p:txBody>
      </p:sp>
      <p:sp>
        <p:nvSpPr>
          <p:cNvPr id="23" name="Slide Number Placeholder 5">
            <a:extLst>
              <a:ext uri="{FF2B5EF4-FFF2-40B4-BE49-F238E27FC236}">
                <a16:creationId xmlns:a16="http://schemas.microsoft.com/office/drawing/2014/main" id="{EBF69B31-F641-5A4A-B0E6-D7E3699DA5C1}"/>
              </a:ext>
            </a:extLst>
          </p:cNvPr>
          <p:cNvSpPr>
            <a:spLocks noGrp="1"/>
          </p:cNvSpPr>
          <p:nvPr>
            <p:ph type="sldNum" sz="quarter" idx="15"/>
          </p:nvPr>
        </p:nvSpPr>
        <p:spPr>
          <a:xfrm>
            <a:off x="1805651" y="6315597"/>
            <a:ext cx="829235" cy="35784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C18F02-C0F7-464F-8F74-D259916D3F8D}" type="slidenum">
              <a:rPr kumimoji="0" lang="en-US" sz="1200" b="1" i="0" u="none" strike="noStrike" kern="1200" cap="none" spc="0" normalizeH="0" baseline="0" noProof="0" smtClean="0">
                <a:ln>
                  <a:noFill/>
                </a:ln>
                <a:solidFill>
                  <a:srgbClr val="898D8D"/>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200" b="1" i="0" u="none" strike="noStrike" kern="1200" cap="none" spc="0" normalizeH="0" baseline="0" noProof="0" dirty="0">
              <a:ln>
                <a:noFill/>
              </a:ln>
              <a:solidFill>
                <a:srgbClr val="898D8D"/>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746188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79832"/>
            <a:ext cx="10974388" cy="736599"/>
          </a:xfrm>
        </p:spPr>
        <p:txBody>
          <a:bodyPr/>
          <a:lstStyle/>
          <a:p>
            <a:r>
              <a:rPr lang="en-US" dirty="0"/>
              <a:t>People</a:t>
            </a:r>
            <a:br>
              <a:rPr lang="en-US" sz="2800" dirty="0"/>
            </a:br>
            <a:endParaRPr lang="en-US" sz="1500" dirty="0">
              <a:solidFill>
                <a:srgbClr val="FFC000"/>
              </a:solidFill>
            </a:endParaRPr>
          </a:p>
        </p:txBody>
      </p:sp>
      <p:sp>
        <p:nvSpPr>
          <p:cNvPr id="10" name="Slide Number Placeholder 9"/>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C18F02-C0F7-464F-8F74-D259916D3F8D}" type="slidenum">
              <a:rPr kumimoji="0" lang="en-US" sz="1200" b="1" i="0" u="none" strike="noStrike" kern="1200" cap="none" spc="0" normalizeH="0" baseline="0" noProof="0" smtClean="0">
                <a:ln>
                  <a:noFill/>
                </a:ln>
                <a:solidFill>
                  <a:srgbClr val="898D8D"/>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200" b="1" i="0" u="none" strike="noStrike" kern="1200" cap="none" spc="0" normalizeH="0" baseline="0" noProof="0" dirty="0">
              <a:ln>
                <a:noFill/>
              </a:ln>
              <a:solidFill>
                <a:srgbClr val="898D8D"/>
              </a:solidFill>
              <a:effectLst/>
              <a:uLnTx/>
              <a:uFillTx/>
              <a:latin typeface="Arial" panose="020B0604020202020204" pitchFamily="34" charset="0"/>
              <a:ea typeface="+mn-ea"/>
              <a:cs typeface="Arial" panose="020B0604020202020204" pitchFamily="34" charset="0"/>
            </a:endParaRPr>
          </a:p>
        </p:txBody>
      </p:sp>
      <p:sp>
        <p:nvSpPr>
          <p:cNvPr id="11" name="Footer Placeholder 10"/>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898D8D"/>
                </a:solidFill>
                <a:effectLst/>
                <a:uLnTx/>
                <a:uFillTx/>
                <a:latin typeface="Arial" panose="020B0604020202020204" pitchFamily="34" charset="0"/>
                <a:ea typeface="+mn-ea"/>
                <a:cs typeface="Arial" panose="020B0604020202020204" pitchFamily="34" charset="0"/>
              </a:rPr>
              <a:t>Avient Corporation</a:t>
            </a: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4338" y="4243592"/>
            <a:ext cx="1929996" cy="549017"/>
          </a:xfrm>
          <a:prstGeom prst="rect">
            <a:avLst/>
          </a:prstGeom>
        </p:spPr>
      </p:pic>
      <p:sp>
        <p:nvSpPr>
          <p:cNvPr id="32" name="TextBox 31"/>
          <p:cNvSpPr txBox="1"/>
          <p:nvPr/>
        </p:nvSpPr>
        <p:spPr>
          <a:xfrm>
            <a:off x="198608" y="3679761"/>
            <a:ext cx="2970340" cy="400110"/>
          </a:xfrm>
          <a:prstGeom prst="rect">
            <a:avLst/>
          </a:prstGeom>
          <a:solidFill>
            <a:schemeClr val="tx1"/>
          </a:solidFill>
          <a:ln>
            <a:no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000" b="1" i="0" u="none" strike="noStrike" cap="none" spc="0" normalizeH="0" baseline="0">
                <a:ln>
                  <a:noFill/>
                </a:ln>
                <a:solidFill>
                  <a:schemeClr val="bg1"/>
                </a:solidFill>
                <a:effectLst/>
                <a:uLnTx/>
                <a:uFillTx/>
                <a:latin typeface="Arial Black" panose="020B0A040201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Community Service</a:t>
            </a:r>
          </a:p>
        </p:txBody>
      </p:sp>
      <p:sp>
        <p:nvSpPr>
          <p:cNvPr id="9" name="TextBox 8"/>
          <p:cNvSpPr txBox="1"/>
          <p:nvPr/>
        </p:nvSpPr>
        <p:spPr>
          <a:xfrm>
            <a:off x="544590" y="2692758"/>
            <a:ext cx="2278376"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6FB000"/>
                </a:solidFill>
                <a:effectLst/>
                <a:uLnTx/>
                <a:uFillTx/>
                <a:latin typeface="Arial" panose="020B0604020202020204"/>
                <a:ea typeface="+mn-ea"/>
                <a:cs typeface="+mn-cs"/>
              </a:rPr>
              <a:t>6x Safer </a:t>
            </a:r>
            <a:br>
              <a:rPr kumimoji="0" lang="en-US" sz="2000" b="1" i="0" u="none" strike="noStrike" kern="1200" cap="none" spc="0" normalizeH="0" baseline="0" noProof="0" dirty="0">
                <a:ln>
                  <a:noFill/>
                </a:ln>
                <a:solidFill>
                  <a:srgbClr val="6FB000"/>
                </a:solidFill>
                <a:effectLst/>
                <a:uLnTx/>
                <a:uFillTx/>
                <a:latin typeface="Arial" panose="020B0604020202020204"/>
                <a:ea typeface="+mn-ea"/>
                <a:cs typeface="+mn-cs"/>
              </a:rPr>
            </a:br>
            <a:r>
              <a:rPr kumimoji="0" lang="en-US" sz="1400" b="1" i="0" u="none" strike="noStrike" kern="1200" cap="none" spc="0" normalizeH="0" baseline="0" noProof="0" dirty="0">
                <a:ln>
                  <a:noFill/>
                </a:ln>
                <a:solidFill>
                  <a:srgbClr val="6FB000"/>
                </a:solidFill>
                <a:effectLst/>
                <a:uLnTx/>
                <a:uFillTx/>
                <a:latin typeface="Arial" panose="020B0604020202020204"/>
                <a:ea typeface="+mn-ea"/>
                <a:cs typeface="+mn-cs"/>
              </a:rPr>
              <a:t>than Industry Average</a:t>
            </a:r>
            <a:endParaRPr kumimoji="0" lang="en-US" sz="1000" b="1" i="0" u="none" strike="noStrike" kern="1200" cap="none" spc="0" normalizeH="0" baseline="0" noProof="0" dirty="0">
              <a:ln>
                <a:noFill/>
              </a:ln>
              <a:solidFill>
                <a:srgbClr val="6FB000"/>
              </a:solidFill>
              <a:effectLst/>
              <a:uLnTx/>
              <a:uFillTx/>
              <a:latin typeface="Arial" panose="020B0604020202020204"/>
              <a:ea typeface="+mn-ea"/>
              <a:cs typeface="+mn-cs"/>
            </a:endParaRPr>
          </a:p>
        </p:txBody>
      </p:sp>
      <p:sp>
        <p:nvSpPr>
          <p:cNvPr id="20" name="TextBox 19"/>
          <p:cNvSpPr txBox="1"/>
          <p:nvPr/>
        </p:nvSpPr>
        <p:spPr>
          <a:xfrm>
            <a:off x="259893" y="1055979"/>
            <a:ext cx="2909055" cy="400110"/>
          </a:xfrm>
          <a:prstGeom prst="rect">
            <a:avLst/>
          </a:prstGeom>
          <a:solidFill>
            <a:schemeClr val="tx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World-Class Safety</a:t>
            </a:r>
          </a:p>
        </p:txBody>
      </p:sp>
      <p:sp>
        <p:nvSpPr>
          <p:cNvPr id="3" name="Rectangle 2"/>
          <p:cNvSpPr/>
          <p:nvPr/>
        </p:nvSpPr>
        <p:spPr>
          <a:xfrm>
            <a:off x="3994898" y="3651378"/>
            <a:ext cx="3643031" cy="400110"/>
          </a:xfrm>
          <a:prstGeom prst="rect">
            <a:avLst/>
          </a:prstGeom>
          <a:solidFill>
            <a:schemeClr val="tx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Leadership Development</a:t>
            </a:r>
          </a:p>
        </p:txBody>
      </p:sp>
      <p:sp>
        <p:nvSpPr>
          <p:cNvPr id="23" name="TextBox 22"/>
          <p:cNvSpPr txBox="1"/>
          <p:nvPr/>
        </p:nvSpPr>
        <p:spPr>
          <a:xfrm>
            <a:off x="4048143" y="1055979"/>
            <a:ext cx="3520084" cy="400110"/>
          </a:xfrm>
          <a:prstGeom prst="rect">
            <a:avLst/>
          </a:prstGeom>
          <a:solidFill>
            <a:schemeClr val="tx1"/>
          </a:solidFill>
          <a:ln>
            <a:no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000" b="1" i="0" u="none" strike="noStrike" cap="none" spc="0" normalizeH="0" baseline="0">
                <a:ln>
                  <a:noFill/>
                </a:ln>
                <a:solidFill>
                  <a:schemeClr val="bg1"/>
                </a:solidFill>
                <a:effectLst/>
                <a:uLnTx/>
                <a:uFillTx/>
                <a:latin typeface="Arial Black" panose="020B0A040201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Diversity &amp; Inclusion</a:t>
            </a:r>
          </a:p>
        </p:txBody>
      </p:sp>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28250" t="24264" r="26878" b="22794"/>
          <a:stretch/>
        </p:blipFill>
        <p:spPr>
          <a:xfrm>
            <a:off x="5922570" y="1559588"/>
            <a:ext cx="1689494" cy="796793"/>
          </a:xfrm>
          <a:prstGeom prst="rect">
            <a:avLst/>
          </a:prstGeom>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l="26682" t="24265" r="25898" b="24264"/>
          <a:stretch/>
        </p:blipFill>
        <p:spPr>
          <a:xfrm>
            <a:off x="4024394" y="2373680"/>
            <a:ext cx="1741223" cy="755489"/>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61696" y="5388659"/>
            <a:ext cx="2535682" cy="1013597"/>
          </a:xfrm>
          <a:prstGeom prst="rect">
            <a:avLst/>
          </a:prstGeom>
        </p:spPr>
      </p:pic>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l="27858" t="20343" r="26878" b="21814"/>
          <a:stretch/>
        </p:blipFill>
        <p:spPr>
          <a:xfrm>
            <a:off x="5979810" y="2377907"/>
            <a:ext cx="1687381" cy="861953"/>
          </a:xfrm>
          <a:prstGeom prst="rect">
            <a:avLst/>
          </a:prstGeom>
        </p:spPr>
      </p:pic>
      <p:pic>
        <p:nvPicPr>
          <p:cNvPr id="24" name="Picture 23"/>
          <p:cNvPicPr>
            <a:picLocks noChangeAspect="1"/>
          </p:cNvPicPr>
          <p:nvPr/>
        </p:nvPicPr>
        <p:blipFill rotWithShape="1">
          <a:blip r:embed="rId8"/>
          <a:srcRect l="12469" t="11324" r="14713" b="26905"/>
          <a:stretch/>
        </p:blipFill>
        <p:spPr>
          <a:xfrm>
            <a:off x="238662" y="1590298"/>
            <a:ext cx="1300025" cy="930498"/>
          </a:xfrm>
          <a:prstGeom prst="rect">
            <a:avLst/>
          </a:prstGeom>
        </p:spPr>
      </p:pic>
      <p:pic>
        <p:nvPicPr>
          <p:cNvPr id="25" name="Picture 24"/>
          <p:cNvPicPr>
            <a:picLocks noChangeAspect="1"/>
          </p:cNvPicPr>
          <p:nvPr/>
        </p:nvPicPr>
        <p:blipFill rotWithShape="1">
          <a:blip r:embed="rId9"/>
          <a:srcRect t="13336" b="15075"/>
          <a:stretch/>
        </p:blipFill>
        <p:spPr>
          <a:xfrm>
            <a:off x="1647965" y="1711748"/>
            <a:ext cx="1415256" cy="761907"/>
          </a:xfrm>
          <a:prstGeom prst="rect">
            <a:avLst/>
          </a:prstGeom>
        </p:spPr>
      </p:pic>
      <p:sp>
        <p:nvSpPr>
          <p:cNvPr id="26" name="Text Placeholder 5"/>
          <p:cNvSpPr>
            <a:spLocks noGrp="1"/>
          </p:cNvSpPr>
          <p:nvPr>
            <p:ph type="body" sz="quarter" idx="16"/>
          </p:nvPr>
        </p:nvSpPr>
        <p:spPr>
          <a:xfrm>
            <a:off x="609600" y="575117"/>
            <a:ext cx="10972800" cy="502921"/>
          </a:xfrm>
        </p:spPr>
        <p:txBody>
          <a:bodyPr/>
          <a:lstStyle/>
          <a:p>
            <a:r>
              <a:rPr lang="en-US" dirty="0"/>
              <a:t>Culture is everything</a:t>
            </a:r>
          </a:p>
        </p:txBody>
      </p:sp>
      <p:pic>
        <p:nvPicPr>
          <p:cNvPr id="27" name="Picture 26"/>
          <p:cNvPicPr>
            <a:picLocks noChangeAspect="1"/>
          </p:cNvPicPr>
          <p:nvPr/>
        </p:nvPicPr>
        <p:blipFill rotWithShape="1">
          <a:blip r:embed="rId10" cstate="hqprint">
            <a:extLst>
              <a:ext uri="{28A0092B-C50C-407E-A947-70E740481C1C}">
                <a14:useLocalDpi xmlns:a14="http://schemas.microsoft.com/office/drawing/2010/main" val="0"/>
              </a:ext>
            </a:extLst>
          </a:blip>
          <a:srcRect l="17867" t="24190" r="15605" b="27720"/>
          <a:stretch/>
        </p:blipFill>
        <p:spPr>
          <a:xfrm>
            <a:off x="4048143" y="1546842"/>
            <a:ext cx="1932298" cy="558341"/>
          </a:xfrm>
          <a:prstGeom prst="rect">
            <a:avLst/>
          </a:prstGeom>
        </p:spPr>
      </p:pic>
      <p:pic>
        <p:nvPicPr>
          <p:cNvPr id="28" name="Picture 27"/>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4382374" y="4552248"/>
            <a:ext cx="3080392" cy="1231336"/>
          </a:xfrm>
          <a:prstGeom prst="rect">
            <a:avLst/>
          </a:prstGeom>
        </p:spPr>
      </p:pic>
      <p:pic>
        <p:nvPicPr>
          <p:cNvPr id="4" name="Picture 3"/>
          <p:cNvPicPr>
            <a:picLocks noChangeAspect="1"/>
          </p:cNvPicPr>
          <p:nvPr/>
        </p:nvPicPr>
        <p:blipFill>
          <a:blip r:embed="rId12"/>
          <a:stretch>
            <a:fillRect/>
          </a:stretch>
        </p:blipFill>
        <p:spPr>
          <a:xfrm>
            <a:off x="3334631" y="1607231"/>
            <a:ext cx="5048985" cy="1645386"/>
          </a:xfrm>
          <a:prstGeom prst="rect">
            <a:avLst/>
          </a:prstGeom>
        </p:spPr>
      </p:pic>
      <p:pic>
        <p:nvPicPr>
          <p:cNvPr id="6" name="Picture 5"/>
          <p:cNvPicPr>
            <a:picLocks noChangeAspect="1"/>
          </p:cNvPicPr>
          <p:nvPr/>
        </p:nvPicPr>
        <p:blipFill>
          <a:blip r:embed="rId13"/>
          <a:stretch>
            <a:fillRect/>
          </a:stretch>
        </p:blipFill>
        <p:spPr>
          <a:xfrm>
            <a:off x="343108" y="4264842"/>
            <a:ext cx="2720113" cy="1665039"/>
          </a:xfrm>
          <a:prstGeom prst="rect">
            <a:avLst/>
          </a:prstGeom>
        </p:spPr>
      </p:pic>
      <p:pic>
        <p:nvPicPr>
          <p:cNvPr id="8" name="Picture 7"/>
          <p:cNvPicPr>
            <a:picLocks noChangeAspect="1"/>
          </p:cNvPicPr>
          <p:nvPr/>
        </p:nvPicPr>
        <p:blipFill>
          <a:blip r:embed="rId14"/>
          <a:stretch>
            <a:fillRect/>
          </a:stretch>
        </p:blipFill>
        <p:spPr>
          <a:xfrm>
            <a:off x="9209566" y="1365855"/>
            <a:ext cx="2329486" cy="3922946"/>
          </a:xfrm>
          <a:prstGeom prst="rect">
            <a:avLst/>
          </a:prstGeom>
        </p:spPr>
      </p:pic>
    </p:spTree>
    <p:extLst>
      <p:ext uri="{BB962C8B-B14F-4D97-AF65-F5344CB8AC3E}">
        <p14:creationId xmlns:p14="http://schemas.microsoft.com/office/powerpoint/2010/main" val="576361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5580" y="4200"/>
            <a:ext cx="12192000" cy="736599"/>
          </a:xfrm>
        </p:spPr>
        <p:txBody>
          <a:bodyPr/>
          <a:lstStyle/>
          <a:p>
            <a:r>
              <a:rPr lang="en-US" dirty="0"/>
              <a:t>Continuous ESG Improvement</a:t>
            </a:r>
            <a:endParaRPr lang="en-US" sz="2800" dirty="0"/>
          </a:p>
        </p:txBody>
      </p:sp>
      <p:grpSp>
        <p:nvGrpSpPr>
          <p:cNvPr id="9" name="Group 8"/>
          <p:cNvGrpSpPr/>
          <p:nvPr/>
        </p:nvGrpSpPr>
        <p:grpSpPr>
          <a:xfrm>
            <a:off x="2196355" y="4941233"/>
            <a:ext cx="9290256" cy="1374364"/>
            <a:chOff x="865801" y="5051530"/>
            <a:chExt cx="9865305" cy="1510049"/>
          </a:xfrm>
        </p:grpSpPr>
        <p:pic>
          <p:nvPicPr>
            <p:cNvPr id="10" name="Picture 9"/>
            <p:cNvPicPr>
              <a:picLocks noChangeAspect="1"/>
            </p:cNvPicPr>
            <p:nvPr/>
          </p:nvPicPr>
          <p:blipFill>
            <a:blip r:embed="rId3"/>
            <a:stretch>
              <a:fillRect/>
            </a:stretch>
          </p:blipFill>
          <p:spPr>
            <a:xfrm>
              <a:off x="2894729" y="5244346"/>
              <a:ext cx="1928268" cy="1067554"/>
            </a:xfrm>
            <a:prstGeom prst="rect">
              <a:avLst/>
            </a:prstGeom>
          </p:spPr>
        </p:pic>
        <p:pic>
          <p:nvPicPr>
            <p:cNvPr id="4" name="Picture 3"/>
            <p:cNvPicPr>
              <a:picLocks noChangeAspect="1"/>
            </p:cNvPicPr>
            <p:nvPr/>
          </p:nvPicPr>
          <p:blipFill rotWithShape="1">
            <a:blip r:embed="rId4"/>
            <a:srcRect l="19041" t="13245" r="20976" b="14501"/>
            <a:stretch/>
          </p:blipFill>
          <p:spPr>
            <a:xfrm>
              <a:off x="865801" y="5051530"/>
              <a:ext cx="1469331" cy="1453185"/>
            </a:xfrm>
            <a:prstGeom prst="rect">
              <a:avLst/>
            </a:prstGeom>
          </p:spPr>
        </p:pic>
        <p:pic>
          <p:nvPicPr>
            <p:cNvPr id="8" name="Picture 7"/>
            <p:cNvPicPr>
              <a:picLocks noChangeAspect="1"/>
            </p:cNvPicPr>
            <p:nvPr/>
          </p:nvPicPr>
          <p:blipFill>
            <a:blip r:embed="rId5"/>
            <a:stretch>
              <a:fillRect/>
            </a:stretch>
          </p:blipFill>
          <p:spPr>
            <a:xfrm>
              <a:off x="6916841" y="5121053"/>
              <a:ext cx="2362463" cy="1440526"/>
            </a:xfrm>
            <a:prstGeom prst="rect">
              <a:avLst/>
            </a:prstGeom>
          </p:spPr>
        </p:pic>
        <p:pic>
          <p:nvPicPr>
            <p:cNvPr id="11" name="Picture 10"/>
            <p:cNvPicPr>
              <a:picLocks noChangeAspect="1"/>
            </p:cNvPicPr>
            <p:nvPr/>
          </p:nvPicPr>
          <p:blipFill>
            <a:blip r:embed="rId6"/>
            <a:stretch>
              <a:fillRect/>
            </a:stretch>
          </p:blipFill>
          <p:spPr>
            <a:xfrm>
              <a:off x="5411349" y="5187215"/>
              <a:ext cx="1369303" cy="1327170"/>
            </a:xfrm>
            <a:prstGeom prst="rect">
              <a:avLst/>
            </a:prstGeom>
          </p:spPr>
        </p:pic>
        <p:pic>
          <p:nvPicPr>
            <p:cNvPr id="15" name="Picture 14"/>
            <p:cNvPicPr>
              <a:picLocks noChangeAspect="1"/>
            </p:cNvPicPr>
            <p:nvPr/>
          </p:nvPicPr>
          <p:blipFill rotWithShape="1">
            <a:blip r:embed="rId7"/>
            <a:srcRect l="27364" t="7183" r="26589" b="7004"/>
            <a:stretch/>
          </p:blipFill>
          <p:spPr>
            <a:xfrm>
              <a:off x="9415493" y="5187215"/>
              <a:ext cx="1315613" cy="1281061"/>
            </a:xfrm>
            <a:prstGeom prst="rect">
              <a:avLst/>
            </a:prstGeom>
          </p:spPr>
        </p:pic>
      </p:grpSp>
      <p:sp>
        <p:nvSpPr>
          <p:cNvPr id="14" name="Slide Number Placeholder 5">
            <a:extLst>
              <a:ext uri="{FF2B5EF4-FFF2-40B4-BE49-F238E27FC236}">
                <a16:creationId xmlns:a16="http://schemas.microsoft.com/office/drawing/2014/main" id="{F5950C29-40EF-AE44-A995-B00F9AF1E6D5}"/>
              </a:ext>
            </a:extLst>
          </p:cNvPr>
          <p:cNvSpPr txBox="1">
            <a:spLocks/>
          </p:cNvSpPr>
          <p:nvPr/>
        </p:nvSpPr>
        <p:spPr>
          <a:xfrm>
            <a:off x="182880" y="6315597"/>
            <a:ext cx="829235" cy="357841"/>
          </a:xfrm>
          <a:prstGeom prst="rect">
            <a:avLst/>
          </a:prstGeom>
        </p:spPr>
        <p:txBody>
          <a:bodyPr anchor="ctr"/>
          <a:lstStyle>
            <a:defPPr>
              <a:defRPr lang="en-US"/>
            </a:defPPr>
            <a:lvl1pPr marL="0" algn="l" defTabSz="914400" rtl="0" eaLnBrk="1" latinLnBrk="0" hangingPunct="1">
              <a:defRPr sz="1200" b="1" kern="1200">
                <a:solidFill>
                  <a:schemeClr val="tx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BC18F02-C0F7-464F-8F74-D259916D3F8D}" type="slidenum">
              <a:rPr kumimoji="0" lang="en-US" sz="1200" b="1" i="0" u="none" strike="noStrike" kern="1200" cap="none" spc="0" normalizeH="0" baseline="0" noProof="0" smtClean="0">
                <a:ln>
                  <a:noFill/>
                </a:ln>
                <a:solidFill>
                  <a:srgbClr val="898D8D"/>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200" b="1" i="0" u="none" strike="noStrike" kern="1200" cap="none" spc="0" normalizeH="0" baseline="0" noProof="0" dirty="0">
              <a:ln>
                <a:noFill/>
              </a:ln>
              <a:solidFill>
                <a:srgbClr val="898D8D"/>
              </a:solidFill>
              <a:effectLst/>
              <a:uLnTx/>
              <a:uFillTx/>
              <a:latin typeface="Arial" panose="020B0604020202020204" pitchFamily="34" charset="0"/>
              <a:ea typeface="+mn-ea"/>
              <a:cs typeface="Arial" panose="020B0604020202020204" pitchFamily="34" charset="0"/>
            </a:endParaRPr>
          </a:p>
        </p:txBody>
      </p:sp>
      <p:sp>
        <p:nvSpPr>
          <p:cNvPr id="17" name="Content Placeholder 5"/>
          <p:cNvSpPr>
            <a:spLocks noGrp="1"/>
          </p:cNvSpPr>
          <p:nvPr>
            <p:ph idx="4294967295"/>
          </p:nvPr>
        </p:nvSpPr>
        <p:spPr>
          <a:xfrm>
            <a:off x="6517757" y="1255620"/>
            <a:ext cx="5094846" cy="3373828"/>
          </a:xfrm>
          <a:prstGeom prst="rect">
            <a:avLst/>
          </a:prstGeom>
        </p:spPr>
        <p:txBody>
          <a:bodyPr/>
          <a:lstStyle/>
          <a:p>
            <a:pPr fontAlgn="t">
              <a:spcBef>
                <a:spcPts val="1200"/>
              </a:spcBef>
              <a:spcAft>
                <a:spcPts val="600"/>
              </a:spcAft>
            </a:pPr>
            <a:r>
              <a:rPr lang="en-US" sz="1800" dirty="0">
                <a:solidFill>
                  <a:srgbClr val="000000"/>
                </a:solidFill>
              </a:rPr>
              <a:t>Annual Sustainability Report  </a:t>
            </a:r>
          </a:p>
          <a:p>
            <a:pPr fontAlgn="t">
              <a:spcBef>
                <a:spcPts val="1200"/>
              </a:spcBef>
              <a:spcAft>
                <a:spcPts val="600"/>
              </a:spcAft>
            </a:pPr>
            <a:r>
              <a:rPr lang="en-US" sz="1800" dirty="0">
                <a:solidFill>
                  <a:srgbClr val="000000"/>
                </a:solidFill>
              </a:rPr>
              <a:t>U.N. Global Compact Alignment </a:t>
            </a:r>
          </a:p>
          <a:p>
            <a:pPr fontAlgn="t">
              <a:spcBef>
                <a:spcPts val="1200"/>
              </a:spcBef>
              <a:spcAft>
                <a:spcPts val="600"/>
              </a:spcAft>
            </a:pPr>
            <a:r>
              <a:rPr lang="en-US" sz="1800" dirty="0">
                <a:solidFill>
                  <a:srgbClr val="000000"/>
                </a:solidFill>
              </a:rPr>
              <a:t>Updated 2030 Sustainability Goals</a:t>
            </a:r>
          </a:p>
          <a:p>
            <a:pPr>
              <a:spcBef>
                <a:spcPts val="1200"/>
              </a:spcBef>
              <a:spcAft>
                <a:spcPts val="600"/>
              </a:spcAft>
            </a:pPr>
            <a:r>
              <a:rPr lang="en-US" sz="1800" dirty="0">
                <a:solidFill>
                  <a:srgbClr val="000000"/>
                </a:solidFill>
              </a:rPr>
              <a:t>Further disclosure on key Environmental, Social, and Governance impacts  </a:t>
            </a:r>
          </a:p>
          <a:p>
            <a:pPr>
              <a:spcBef>
                <a:spcPts val="1200"/>
              </a:spcBef>
              <a:spcAft>
                <a:spcPts val="600"/>
              </a:spcAft>
            </a:pPr>
            <a:r>
              <a:rPr lang="en-US" sz="1800" dirty="0">
                <a:solidFill>
                  <a:srgbClr val="000000"/>
                </a:solidFill>
              </a:rPr>
              <a:t>Climate change commitment, including 2050 net zero commitment. </a:t>
            </a:r>
            <a:endParaRPr lang="en-US" sz="1400" dirty="0">
              <a:solidFill>
                <a:srgbClr val="000000"/>
              </a:solidFill>
            </a:endParaRPr>
          </a:p>
        </p:txBody>
      </p:sp>
      <p:pic>
        <p:nvPicPr>
          <p:cNvPr id="18" name="Picture 17">
            <a:extLst>
              <a:ext uri="{FF2B5EF4-FFF2-40B4-BE49-F238E27FC236}">
                <a16:creationId xmlns:a16="http://schemas.microsoft.com/office/drawing/2014/main" id="{6493C4DE-43E6-D84E-9337-F43DFC286EB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602409" y="6311900"/>
            <a:ext cx="1374011" cy="328176"/>
          </a:xfrm>
          <a:prstGeom prst="rect">
            <a:avLst/>
          </a:prstGeom>
        </p:spPr>
      </p:pic>
      <p:pic>
        <p:nvPicPr>
          <p:cNvPr id="2" name="Picture 1"/>
          <p:cNvPicPr>
            <a:picLocks noChangeAspect="1"/>
          </p:cNvPicPr>
          <p:nvPr/>
        </p:nvPicPr>
        <p:blipFill>
          <a:blip r:embed="rId9"/>
          <a:stretch>
            <a:fillRect/>
          </a:stretch>
        </p:blipFill>
        <p:spPr>
          <a:xfrm>
            <a:off x="2259171" y="5004508"/>
            <a:ext cx="1320868" cy="1226169"/>
          </a:xfrm>
          <a:prstGeom prst="rect">
            <a:avLst/>
          </a:prstGeom>
        </p:spPr>
      </p:pic>
      <p:pic>
        <p:nvPicPr>
          <p:cNvPr id="5" name="Picture 4"/>
          <p:cNvPicPr>
            <a:picLocks noChangeAspect="1"/>
          </p:cNvPicPr>
          <p:nvPr/>
        </p:nvPicPr>
        <p:blipFill>
          <a:blip r:embed="rId10"/>
          <a:stretch>
            <a:fillRect/>
          </a:stretch>
        </p:blipFill>
        <p:spPr>
          <a:xfrm>
            <a:off x="501579" y="5049817"/>
            <a:ext cx="1561656" cy="1210025"/>
          </a:xfrm>
          <a:prstGeom prst="rect">
            <a:avLst/>
          </a:prstGeom>
        </p:spPr>
      </p:pic>
      <p:pic>
        <p:nvPicPr>
          <p:cNvPr id="6" name="Picture 5"/>
          <p:cNvPicPr>
            <a:picLocks noChangeAspect="1"/>
          </p:cNvPicPr>
          <p:nvPr/>
        </p:nvPicPr>
        <p:blipFill>
          <a:blip r:embed="rId11"/>
          <a:stretch>
            <a:fillRect/>
          </a:stretch>
        </p:blipFill>
        <p:spPr>
          <a:xfrm>
            <a:off x="629399" y="1077207"/>
            <a:ext cx="5201131" cy="3639907"/>
          </a:xfrm>
          <a:prstGeom prst="rect">
            <a:avLst/>
          </a:prstGeom>
        </p:spPr>
      </p:pic>
      <p:pic>
        <p:nvPicPr>
          <p:cNvPr id="16" name="Picture 15"/>
          <p:cNvPicPr>
            <a:picLocks noChangeAspect="1"/>
          </p:cNvPicPr>
          <p:nvPr/>
        </p:nvPicPr>
        <p:blipFill>
          <a:blip r:embed="rId12"/>
          <a:stretch>
            <a:fillRect/>
          </a:stretch>
        </p:blipFill>
        <p:spPr>
          <a:xfrm>
            <a:off x="2350041" y="5061229"/>
            <a:ext cx="1165714" cy="1139952"/>
          </a:xfrm>
          <a:prstGeom prst="rect">
            <a:avLst/>
          </a:prstGeom>
        </p:spPr>
      </p:pic>
    </p:spTree>
    <p:extLst>
      <p:ext uri="{BB962C8B-B14F-4D97-AF65-F5344CB8AC3E}">
        <p14:creationId xmlns:p14="http://schemas.microsoft.com/office/powerpoint/2010/main" val="3148454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04811" y="1429843"/>
            <a:ext cx="4966880" cy="918246"/>
          </a:xfrm>
        </p:spPr>
        <p:txBody>
          <a:bodyPr/>
          <a:lstStyle/>
          <a:p>
            <a:pPr marL="0" indent="0">
              <a:lnSpc>
                <a:spcPct val="100000"/>
              </a:lnSpc>
              <a:spcBef>
                <a:spcPts val="1800"/>
              </a:spcBef>
              <a:buNone/>
            </a:pPr>
            <a:r>
              <a:rPr lang="en-US" sz="1800" dirty="0">
                <a:solidFill>
                  <a:srgbClr val="000000"/>
                </a:solidFill>
              </a:rPr>
              <a:t>Enable 100% of products manufactured for packaging applications to be recyclable or reusable. </a:t>
            </a:r>
            <a:br>
              <a:rPr lang="en-US" sz="1800" dirty="0">
                <a:solidFill>
                  <a:srgbClr val="000000"/>
                </a:solidFill>
              </a:rPr>
            </a:br>
            <a:endParaRPr lang="en-US" sz="1800" dirty="0">
              <a:solidFill>
                <a:srgbClr val="000000"/>
              </a:solidFill>
            </a:endParaRPr>
          </a:p>
        </p:txBody>
      </p:sp>
      <p:sp>
        <p:nvSpPr>
          <p:cNvPr id="5" name="Footer Placeholder 4"/>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898D8D"/>
                </a:solidFill>
                <a:effectLst/>
                <a:uLnTx/>
                <a:uFillTx/>
                <a:latin typeface="Arial" panose="020B0604020202020204" pitchFamily="34" charset="0"/>
                <a:ea typeface="+mn-ea"/>
                <a:cs typeface="Arial" panose="020B0604020202020204" pitchFamily="34" charset="0"/>
              </a:rPr>
              <a:t>Avient Corporation</a:t>
            </a:r>
          </a:p>
        </p:txBody>
      </p:sp>
      <p:sp>
        <p:nvSpPr>
          <p:cNvPr id="6" name="Slide Number Placeholder 5"/>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C18F02-C0F7-464F-8F74-D259916D3F8D}" type="slidenum">
              <a:rPr kumimoji="0" lang="en-US" sz="1200" b="1" i="0" u="none" strike="noStrike" kern="1200" cap="none" spc="0" normalizeH="0" baseline="0" noProof="0" smtClean="0">
                <a:ln>
                  <a:noFill/>
                </a:ln>
                <a:solidFill>
                  <a:srgbClr val="898D8D"/>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200" b="1" i="0" u="none" strike="noStrike" kern="1200" cap="none" spc="0" normalizeH="0" baseline="0" noProof="0" dirty="0">
              <a:ln>
                <a:noFill/>
              </a:ln>
              <a:solidFill>
                <a:srgbClr val="898D8D"/>
              </a:solidFill>
              <a:effectLst/>
              <a:uLnTx/>
              <a:uFillTx/>
              <a:latin typeface="Arial" panose="020B0604020202020204" pitchFamily="34" charset="0"/>
              <a:ea typeface="+mn-ea"/>
              <a:cs typeface="Arial" panose="020B0604020202020204" pitchFamily="34" charset="0"/>
            </a:endParaRPr>
          </a:p>
        </p:txBody>
      </p:sp>
      <p:sp>
        <p:nvSpPr>
          <p:cNvPr id="7" name="Content Placeholder 1"/>
          <p:cNvSpPr txBox="1">
            <a:spLocks/>
          </p:cNvSpPr>
          <p:nvPr/>
        </p:nvSpPr>
        <p:spPr>
          <a:xfrm>
            <a:off x="6901200" y="1429843"/>
            <a:ext cx="5156785" cy="699992"/>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a:solidFill>
                  <a:schemeClr val="tx1"/>
                </a:solidFill>
                <a:latin typeface="Arial" panose="020B0604020202020204" pitchFamily="34" charset="0"/>
                <a:ea typeface="+mn-ea"/>
                <a:cs typeface="Arial" panose="020B0604020202020204" pitchFamily="34" charset="0"/>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b="0" kern="1200">
                <a:solidFill>
                  <a:schemeClr val="tx1"/>
                </a:solidFill>
                <a:latin typeface="Arial" panose="020B0604020202020204" pitchFamily="34" charset="0"/>
                <a:ea typeface="+mn-ea"/>
                <a:cs typeface="Arial" panose="020B0604020202020204" pitchFamily="34" charset="0"/>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b="0" kern="1200">
                <a:solidFill>
                  <a:schemeClr val="tx1"/>
                </a:solidFill>
                <a:latin typeface="Arial" panose="020B0604020202020204" pitchFamily="34" charset="0"/>
                <a:ea typeface="+mn-ea"/>
                <a:cs typeface="Arial" panose="020B0604020202020204" pitchFamily="34" charset="0"/>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0" kern="1200">
                <a:solidFill>
                  <a:schemeClr val="tx1"/>
                </a:solidFill>
                <a:latin typeface="Arial" panose="020B0604020202020204" pitchFamily="34" charset="0"/>
                <a:ea typeface="+mn-ea"/>
                <a:cs typeface="Arial" panose="020B0604020202020204" pitchFamily="34" charset="0"/>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Obtain 60% of electricity demand from renewable sources by 2030, and 100% by 2050.</a:t>
            </a:r>
          </a:p>
        </p:txBody>
      </p:sp>
      <p:sp>
        <p:nvSpPr>
          <p:cNvPr id="8" name="Content Placeholder 1"/>
          <p:cNvSpPr txBox="1">
            <a:spLocks/>
          </p:cNvSpPr>
          <p:nvPr/>
        </p:nvSpPr>
        <p:spPr>
          <a:xfrm>
            <a:off x="1204811" y="2595762"/>
            <a:ext cx="4176486" cy="673180"/>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a:solidFill>
                  <a:schemeClr val="tx1"/>
                </a:solidFill>
                <a:latin typeface="Arial" panose="020B0604020202020204" pitchFamily="34" charset="0"/>
                <a:ea typeface="+mn-ea"/>
                <a:cs typeface="Arial" panose="020B0604020202020204" pitchFamily="34" charset="0"/>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b="0" kern="1200">
                <a:solidFill>
                  <a:schemeClr val="tx1"/>
                </a:solidFill>
                <a:latin typeface="Arial" panose="020B0604020202020204" pitchFamily="34" charset="0"/>
                <a:ea typeface="+mn-ea"/>
                <a:cs typeface="Arial" panose="020B0604020202020204" pitchFamily="34" charset="0"/>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b="0" kern="1200">
                <a:solidFill>
                  <a:schemeClr val="tx1"/>
                </a:solidFill>
                <a:latin typeface="Arial" panose="020B0604020202020204" pitchFamily="34" charset="0"/>
                <a:ea typeface="+mn-ea"/>
                <a:cs typeface="Arial" panose="020B0604020202020204" pitchFamily="34" charset="0"/>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0" kern="1200">
                <a:solidFill>
                  <a:schemeClr val="tx1"/>
                </a:solidFill>
                <a:latin typeface="Arial" panose="020B0604020202020204" pitchFamily="34" charset="0"/>
                <a:ea typeface="+mn-ea"/>
                <a:cs typeface="Arial" panose="020B0604020202020204" pitchFamily="34" charset="0"/>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8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Deliver cumulative annual revenue growth from our Sustainable Solutions portfolio of 8–12%.</a:t>
            </a:r>
          </a:p>
        </p:txBody>
      </p:sp>
      <p:sp>
        <p:nvSpPr>
          <p:cNvPr id="9" name="Content Placeholder 1"/>
          <p:cNvSpPr txBox="1">
            <a:spLocks/>
          </p:cNvSpPr>
          <p:nvPr/>
        </p:nvSpPr>
        <p:spPr>
          <a:xfrm>
            <a:off x="6901200" y="2595761"/>
            <a:ext cx="5156785" cy="757039"/>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a:solidFill>
                  <a:schemeClr val="tx1"/>
                </a:solidFill>
                <a:latin typeface="Arial" panose="020B0604020202020204" pitchFamily="34" charset="0"/>
                <a:ea typeface="+mn-ea"/>
                <a:cs typeface="Arial" panose="020B0604020202020204" pitchFamily="34" charset="0"/>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b="0" kern="1200">
                <a:solidFill>
                  <a:schemeClr val="tx1"/>
                </a:solidFill>
                <a:latin typeface="Arial" panose="020B0604020202020204" pitchFamily="34" charset="0"/>
                <a:ea typeface="+mn-ea"/>
                <a:cs typeface="Arial" panose="020B0604020202020204" pitchFamily="34" charset="0"/>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b="0" kern="1200">
                <a:solidFill>
                  <a:schemeClr val="tx1"/>
                </a:solidFill>
                <a:latin typeface="Arial" panose="020B0604020202020204" pitchFamily="34" charset="0"/>
                <a:ea typeface="+mn-ea"/>
                <a:cs typeface="Arial" panose="020B0604020202020204" pitchFamily="34" charset="0"/>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0" kern="1200">
                <a:solidFill>
                  <a:schemeClr val="tx1"/>
                </a:solidFill>
                <a:latin typeface="Arial" panose="020B0604020202020204" pitchFamily="34" charset="0"/>
                <a:ea typeface="+mn-ea"/>
                <a:cs typeface="Arial" panose="020B0604020202020204" pitchFamily="34" charset="0"/>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Assess top 90% of supplier spend for alignment with Avient Sustainability objectives.  </a:t>
            </a:r>
          </a:p>
        </p:txBody>
      </p:sp>
      <p:sp>
        <p:nvSpPr>
          <p:cNvPr id="10" name="Content Placeholder 1"/>
          <p:cNvSpPr txBox="1">
            <a:spLocks/>
          </p:cNvSpPr>
          <p:nvPr/>
        </p:nvSpPr>
        <p:spPr>
          <a:xfrm>
            <a:off x="1204811" y="3836597"/>
            <a:ext cx="4449755" cy="671865"/>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a:solidFill>
                  <a:schemeClr val="tx1"/>
                </a:solidFill>
                <a:latin typeface="Arial" panose="020B0604020202020204" pitchFamily="34" charset="0"/>
                <a:ea typeface="+mn-ea"/>
                <a:cs typeface="Arial" panose="020B0604020202020204" pitchFamily="34" charset="0"/>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b="0" kern="1200">
                <a:solidFill>
                  <a:schemeClr val="tx1"/>
                </a:solidFill>
                <a:latin typeface="Arial" panose="020B0604020202020204" pitchFamily="34" charset="0"/>
                <a:ea typeface="+mn-ea"/>
                <a:cs typeface="Arial" panose="020B0604020202020204" pitchFamily="34" charset="0"/>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b="0" kern="1200">
                <a:solidFill>
                  <a:schemeClr val="tx1"/>
                </a:solidFill>
                <a:latin typeface="Arial" panose="020B0604020202020204" pitchFamily="34" charset="0"/>
                <a:ea typeface="+mn-ea"/>
                <a:cs typeface="Arial" panose="020B0604020202020204" pitchFamily="34" charset="0"/>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0" kern="1200">
                <a:solidFill>
                  <a:schemeClr val="tx1"/>
                </a:solidFill>
                <a:latin typeface="Arial" panose="020B0604020202020204" pitchFamily="34" charset="0"/>
                <a:ea typeface="+mn-ea"/>
                <a:cs typeface="Arial" panose="020B0604020202020204" pitchFamily="34" charset="0"/>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8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Reduce Scope 1 &amp; 2 greenhouse gas emissions by 60% by 2030, and net zero by 2050.</a:t>
            </a:r>
            <a:b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Content Placeholder 1"/>
          <p:cNvSpPr txBox="1">
            <a:spLocks/>
          </p:cNvSpPr>
          <p:nvPr/>
        </p:nvSpPr>
        <p:spPr>
          <a:xfrm>
            <a:off x="1204811" y="4927819"/>
            <a:ext cx="4650701" cy="760813"/>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a:solidFill>
                  <a:schemeClr val="tx1"/>
                </a:solidFill>
                <a:latin typeface="Arial" panose="020B0604020202020204" pitchFamily="34" charset="0"/>
                <a:ea typeface="+mn-ea"/>
                <a:cs typeface="Arial" panose="020B0604020202020204" pitchFamily="34" charset="0"/>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b="0" kern="1200">
                <a:solidFill>
                  <a:schemeClr val="tx1"/>
                </a:solidFill>
                <a:latin typeface="Arial" panose="020B0604020202020204" pitchFamily="34" charset="0"/>
                <a:ea typeface="+mn-ea"/>
                <a:cs typeface="Arial" panose="020B0604020202020204" pitchFamily="34" charset="0"/>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b="0" kern="1200">
                <a:solidFill>
                  <a:schemeClr val="tx1"/>
                </a:solidFill>
                <a:latin typeface="Arial" panose="020B0604020202020204" pitchFamily="34" charset="0"/>
                <a:ea typeface="+mn-ea"/>
                <a:cs typeface="Arial" panose="020B0604020202020204" pitchFamily="34" charset="0"/>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0" kern="1200">
                <a:solidFill>
                  <a:schemeClr val="tx1"/>
                </a:solidFill>
                <a:latin typeface="Arial" panose="020B0604020202020204" pitchFamily="34" charset="0"/>
                <a:ea typeface="+mn-ea"/>
                <a:cs typeface="Arial" panose="020B0604020202020204" pitchFamily="34" charset="0"/>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8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Reduce waste to landfill by 35%.</a:t>
            </a:r>
          </a:p>
        </p:txBody>
      </p:sp>
      <p:sp>
        <p:nvSpPr>
          <p:cNvPr id="13" name="Content Placeholder 1"/>
          <p:cNvSpPr txBox="1">
            <a:spLocks/>
          </p:cNvSpPr>
          <p:nvPr/>
        </p:nvSpPr>
        <p:spPr>
          <a:xfrm>
            <a:off x="6901201" y="3772389"/>
            <a:ext cx="4963598" cy="804229"/>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a:solidFill>
                  <a:schemeClr val="tx1"/>
                </a:solidFill>
                <a:latin typeface="Arial" panose="020B0604020202020204" pitchFamily="34" charset="0"/>
                <a:ea typeface="+mn-ea"/>
                <a:cs typeface="Arial" panose="020B0604020202020204" pitchFamily="34" charset="0"/>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b="0" kern="1200">
                <a:solidFill>
                  <a:schemeClr val="tx1"/>
                </a:solidFill>
                <a:latin typeface="Arial" panose="020B0604020202020204" pitchFamily="34" charset="0"/>
                <a:ea typeface="+mn-ea"/>
                <a:cs typeface="Arial" panose="020B0604020202020204" pitchFamily="34" charset="0"/>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b="0" kern="1200">
                <a:solidFill>
                  <a:schemeClr val="tx1"/>
                </a:solidFill>
                <a:latin typeface="Arial" panose="020B0604020202020204" pitchFamily="34" charset="0"/>
                <a:ea typeface="+mn-ea"/>
                <a:cs typeface="Arial" panose="020B0604020202020204" pitchFamily="34" charset="0"/>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0" kern="1200">
                <a:solidFill>
                  <a:schemeClr val="tx1"/>
                </a:solidFill>
                <a:latin typeface="Arial" panose="020B0604020202020204" pitchFamily="34" charset="0"/>
                <a:ea typeface="+mn-ea"/>
                <a:cs typeface="Arial" panose="020B0604020202020204" pitchFamily="34" charset="0"/>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Develop and implement solutions to end plastic waste while supporting AEPW $1.5B investment in key initiatives. </a:t>
            </a:r>
          </a:p>
        </p:txBody>
      </p:sp>
      <p:sp>
        <p:nvSpPr>
          <p:cNvPr id="34" name="Title 4"/>
          <p:cNvSpPr>
            <a:spLocks noGrp="1"/>
          </p:cNvSpPr>
          <p:nvPr>
            <p:ph type="title"/>
          </p:nvPr>
        </p:nvSpPr>
        <p:spPr>
          <a:xfrm>
            <a:off x="609600" y="10160"/>
            <a:ext cx="10974388" cy="736599"/>
          </a:xfrm>
        </p:spPr>
        <p:txBody>
          <a:bodyPr/>
          <a:lstStyle/>
          <a:p>
            <a:r>
              <a:rPr lang="en-US" dirty="0"/>
              <a:t>Avient Sustainability Targets</a:t>
            </a:r>
            <a:endParaRPr lang="en-US" sz="1600" dirty="0">
              <a:solidFill>
                <a:srgbClr val="FFC000"/>
              </a:solidFill>
            </a:endParaRPr>
          </a:p>
        </p:txBody>
      </p:sp>
      <p:pic>
        <p:nvPicPr>
          <p:cNvPr id="3" name="Picture 2"/>
          <p:cNvPicPr>
            <a:picLocks noChangeAspect="1"/>
          </p:cNvPicPr>
          <p:nvPr/>
        </p:nvPicPr>
        <p:blipFill>
          <a:blip r:embed="rId3"/>
          <a:stretch>
            <a:fillRect/>
          </a:stretch>
        </p:blipFill>
        <p:spPr>
          <a:xfrm>
            <a:off x="482760" y="1401904"/>
            <a:ext cx="640135" cy="4054191"/>
          </a:xfrm>
          <a:prstGeom prst="rect">
            <a:avLst/>
          </a:prstGeom>
        </p:spPr>
      </p:pic>
      <p:pic>
        <p:nvPicPr>
          <p:cNvPr id="12" name="Picture 11"/>
          <p:cNvPicPr>
            <a:picLocks noChangeAspect="1"/>
          </p:cNvPicPr>
          <p:nvPr/>
        </p:nvPicPr>
        <p:blipFill>
          <a:blip r:embed="rId4"/>
          <a:stretch>
            <a:fillRect/>
          </a:stretch>
        </p:blipFill>
        <p:spPr>
          <a:xfrm>
            <a:off x="6173241" y="1475281"/>
            <a:ext cx="652329" cy="2914141"/>
          </a:xfrm>
          <a:prstGeom prst="rect">
            <a:avLst/>
          </a:prstGeom>
        </p:spPr>
      </p:pic>
    </p:spTree>
    <p:extLst>
      <p:ext uri="{BB962C8B-B14F-4D97-AF65-F5344CB8AC3E}">
        <p14:creationId xmlns:p14="http://schemas.microsoft.com/office/powerpoint/2010/main" val="24638743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ESG PERFORMANCE &amp; Awards </a:t>
            </a:r>
          </a:p>
        </p:txBody>
      </p:sp>
      <p:sp>
        <p:nvSpPr>
          <p:cNvPr id="5" name="Footer Placeholder 4"/>
          <p:cNvSpPr>
            <a:spLocks noGrp="1"/>
          </p:cNvSpPr>
          <p:nvPr>
            <p:ph type="ftr" sz="quarter" idx="14"/>
          </p:nvPr>
        </p:nvSpPr>
        <p:spPr/>
        <p:txBody>
          <a:bodyPr/>
          <a:lstStyle/>
          <a:p>
            <a:pPr algn="l"/>
            <a:r>
              <a:rPr lang="en-US"/>
              <a:t>Avient Corporation</a:t>
            </a:r>
            <a:endParaRPr lang="en-US" dirty="0"/>
          </a:p>
        </p:txBody>
      </p:sp>
      <p:sp>
        <p:nvSpPr>
          <p:cNvPr id="6" name="Slide Number Placeholder 5"/>
          <p:cNvSpPr>
            <a:spLocks noGrp="1"/>
          </p:cNvSpPr>
          <p:nvPr>
            <p:ph type="sldNum" sz="quarter" idx="15"/>
          </p:nvPr>
        </p:nvSpPr>
        <p:spPr/>
        <p:txBody>
          <a:bodyPr/>
          <a:lstStyle/>
          <a:p>
            <a:fld id="{DBC18F02-C0F7-464F-8F74-D259916D3F8D}" type="slidenum">
              <a:rPr lang="en-US" smtClean="0"/>
              <a:pPr/>
              <a:t>8</a:t>
            </a:fld>
            <a:endParaRPr lang="en-US"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5556" y="1906963"/>
            <a:ext cx="2447431" cy="1084465"/>
          </a:xfrm>
          <a:prstGeom prst="rect">
            <a:avLst/>
          </a:prstGeom>
        </p:spPr>
      </p:pic>
      <p:pic>
        <p:nvPicPr>
          <p:cNvPr id="14" name="Picture 13"/>
          <p:cNvPicPr>
            <a:picLocks noChangeAspect="1"/>
          </p:cNvPicPr>
          <p:nvPr/>
        </p:nvPicPr>
        <p:blipFill rotWithShape="1">
          <a:blip r:embed="rId4"/>
          <a:srcRect l="4405" t="21132" r="40497"/>
          <a:stretch/>
        </p:blipFill>
        <p:spPr>
          <a:xfrm>
            <a:off x="430306" y="1774524"/>
            <a:ext cx="2989650" cy="1353209"/>
          </a:xfrm>
          <a:prstGeom prst="rect">
            <a:avLst/>
          </a:prstGeom>
        </p:spPr>
      </p:pic>
      <p:pic>
        <p:nvPicPr>
          <p:cNvPr id="15" name="Picture 14"/>
          <p:cNvPicPr>
            <a:picLocks noChangeAspect="1"/>
          </p:cNvPicPr>
          <p:nvPr/>
        </p:nvPicPr>
        <p:blipFill rotWithShape="1">
          <a:blip r:embed="rId4"/>
          <a:srcRect l="61364" t="21132" r="2478"/>
          <a:stretch/>
        </p:blipFill>
        <p:spPr>
          <a:xfrm>
            <a:off x="6238587" y="1733769"/>
            <a:ext cx="1961884" cy="1353209"/>
          </a:xfrm>
          <a:prstGeom prst="rect">
            <a:avLst/>
          </a:prstGeom>
        </p:spPr>
      </p:pic>
      <p:sp>
        <p:nvSpPr>
          <p:cNvPr id="24" name="TextBox 23"/>
          <p:cNvSpPr txBox="1"/>
          <p:nvPr/>
        </p:nvSpPr>
        <p:spPr>
          <a:xfrm>
            <a:off x="501319" y="1234419"/>
            <a:ext cx="2967479" cy="369332"/>
          </a:xfrm>
          <a:prstGeom prst="rect">
            <a:avLst/>
          </a:prstGeom>
          <a:solidFill>
            <a:schemeClr val="bg1"/>
          </a:solidFill>
        </p:spPr>
        <p:txBody>
          <a:bodyPr wrap="none" rtlCol="0">
            <a:spAutoFit/>
          </a:bodyPr>
          <a:lstStyle/>
          <a:p>
            <a:r>
              <a:rPr lang="en-US" dirty="0">
                <a:solidFill>
                  <a:srgbClr val="288E48"/>
                </a:solidFill>
              </a:rPr>
              <a:t>ESG Ratings Performance</a:t>
            </a:r>
          </a:p>
        </p:txBody>
      </p:sp>
      <p:sp>
        <p:nvSpPr>
          <p:cNvPr id="25" name="TextBox 24"/>
          <p:cNvSpPr txBox="1"/>
          <p:nvPr/>
        </p:nvSpPr>
        <p:spPr>
          <a:xfrm>
            <a:off x="501319" y="3390652"/>
            <a:ext cx="3463512" cy="369332"/>
          </a:xfrm>
          <a:prstGeom prst="rect">
            <a:avLst/>
          </a:prstGeom>
          <a:solidFill>
            <a:schemeClr val="bg1"/>
          </a:solidFill>
        </p:spPr>
        <p:txBody>
          <a:bodyPr wrap="none" rtlCol="0">
            <a:spAutoFit/>
          </a:bodyPr>
          <a:lstStyle/>
          <a:p>
            <a:r>
              <a:rPr lang="en-US" dirty="0">
                <a:solidFill>
                  <a:srgbClr val="288E48"/>
                </a:solidFill>
              </a:rPr>
              <a:t>ESG Awards and Certifications </a:t>
            </a:r>
          </a:p>
        </p:txBody>
      </p:sp>
      <p:pic>
        <p:nvPicPr>
          <p:cNvPr id="26" name="Picture 25"/>
          <p:cNvPicPr>
            <a:picLocks noChangeAspect="1"/>
          </p:cNvPicPr>
          <p:nvPr/>
        </p:nvPicPr>
        <p:blipFill rotWithShape="1">
          <a:blip r:embed="rId5"/>
          <a:srcRect t="57613" b="3883"/>
          <a:stretch/>
        </p:blipFill>
        <p:spPr>
          <a:xfrm>
            <a:off x="845033" y="3959071"/>
            <a:ext cx="10294386" cy="1949823"/>
          </a:xfrm>
          <a:prstGeom prst="rect">
            <a:avLst/>
          </a:prstGeom>
          <a:solidFill>
            <a:srgbClr val="288E48"/>
          </a:solidFill>
        </p:spPr>
      </p:pic>
      <p:sp>
        <p:nvSpPr>
          <p:cNvPr id="4" name="Rectangle 3"/>
          <p:cNvSpPr/>
          <p:nvPr/>
        </p:nvSpPr>
        <p:spPr>
          <a:xfrm>
            <a:off x="6322379" y="3959071"/>
            <a:ext cx="1371511" cy="19498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6"/>
          <a:stretch>
            <a:fillRect/>
          </a:stretch>
        </p:blipFill>
        <p:spPr>
          <a:xfrm>
            <a:off x="6322380" y="4248728"/>
            <a:ext cx="1260762" cy="1411865"/>
          </a:xfrm>
          <a:prstGeom prst="rect">
            <a:avLst/>
          </a:prstGeom>
        </p:spPr>
      </p:pic>
      <p:pic>
        <p:nvPicPr>
          <p:cNvPr id="16" name="Picture 15"/>
          <p:cNvPicPr>
            <a:picLocks noChangeAspect="1"/>
          </p:cNvPicPr>
          <p:nvPr/>
        </p:nvPicPr>
        <p:blipFill>
          <a:blip r:embed="rId7"/>
          <a:stretch>
            <a:fillRect/>
          </a:stretch>
        </p:blipFill>
        <p:spPr>
          <a:xfrm>
            <a:off x="8472312" y="1887756"/>
            <a:ext cx="1184207" cy="1249997"/>
          </a:xfrm>
          <a:prstGeom prst="rect">
            <a:avLst/>
          </a:prstGeom>
        </p:spPr>
      </p:pic>
      <p:grpSp>
        <p:nvGrpSpPr>
          <p:cNvPr id="17" name="Group 16"/>
          <p:cNvGrpSpPr/>
          <p:nvPr/>
        </p:nvGrpSpPr>
        <p:grpSpPr>
          <a:xfrm>
            <a:off x="9928361" y="1888171"/>
            <a:ext cx="1939434" cy="1231110"/>
            <a:chOff x="7552566" y="1916036"/>
            <a:chExt cx="2334089" cy="1439274"/>
          </a:xfrm>
        </p:grpSpPr>
        <p:pic>
          <p:nvPicPr>
            <p:cNvPr id="18" name="Picture 4" descr="Premix receives EcoVadis Silver Medal for sustainability performanc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52566" y="1916036"/>
              <a:ext cx="1439274" cy="143927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9087982" y="2190805"/>
              <a:ext cx="773994" cy="32383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7E6E6">
                      <a:lumMod val="10000"/>
                    </a:srgbClr>
                  </a:solidFill>
                  <a:effectLst/>
                  <a:uLnTx/>
                  <a:uFillTx/>
                  <a:latin typeface="Calibri" panose="020F0502020204030204" pitchFamily="34" charset="0"/>
                  <a:ea typeface="+mn-ea"/>
                  <a:cs typeface="Calibri" panose="020F0502020204030204" pitchFamily="34" charset="0"/>
                </a:rPr>
                <a:t>65</a:t>
              </a:r>
              <a:r>
                <a:rPr kumimoji="0" lang="en-US" sz="1200" b="1" i="0" u="none" strike="noStrike" kern="1200" cap="none" spc="0" normalizeH="0" baseline="0" noProof="0" dirty="0">
                  <a:ln>
                    <a:noFill/>
                  </a:ln>
                  <a:solidFill>
                    <a:srgbClr val="545859"/>
                  </a:solidFill>
                  <a:effectLst/>
                  <a:uLnTx/>
                  <a:uFillTx/>
                  <a:latin typeface="Calibri" panose="020F0502020204030204" pitchFamily="34" charset="0"/>
                  <a:ea typeface="+mn-ea"/>
                  <a:cs typeface="Calibri" panose="020F0502020204030204" pitchFamily="34" charset="0"/>
                </a:rPr>
                <a:t>/</a:t>
              </a:r>
              <a:r>
                <a:rPr kumimoji="0" lang="en-US" sz="1100" b="1" i="0" u="none" strike="noStrike" kern="1200" cap="none" spc="0" normalizeH="0" baseline="0" noProof="0" dirty="0">
                  <a:ln>
                    <a:noFill/>
                  </a:ln>
                  <a:solidFill>
                    <a:srgbClr val="545859"/>
                  </a:solidFill>
                  <a:effectLst/>
                  <a:uLnTx/>
                  <a:uFillTx/>
                  <a:latin typeface="Calibri" panose="020F0502020204030204" pitchFamily="34" charset="0"/>
                  <a:ea typeface="+mn-ea"/>
                  <a:cs typeface="Calibri" panose="020F0502020204030204" pitchFamily="34" charset="0"/>
                </a:rPr>
                <a:t>100</a:t>
              </a:r>
            </a:p>
          </p:txBody>
        </p:sp>
        <p:sp>
          <p:nvSpPr>
            <p:cNvPr id="20" name="TextBox 19"/>
            <p:cNvSpPr txBox="1"/>
            <p:nvPr/>
          </p:nvSpPr>
          <p:spPr>
            <a:xfrm>
              <a:off x="9077472" y="2589471"/>
              <a:ext cx="809183" cy="497748"/>
            </a:xfrm>
            <a:prstGeom prst="rect">
              <a:avLst/>
            </a:prstGeom>
            <a:noFill/>
          </p:spPr>
          <p:txBody>
            <a:bodyPr wrap="none" rtlCol="0">
              <a:spAutoFit/>
            </a:bodyPr>
            <a:lstStyle/>
            <a:p>
              <a:pPr marL="0" marR="0" lvl="0" indent="0" algn="l" defTabSz="914400" rtl="0" eaLnBrk="1" fontAlgn="auto" latinLnBrk="0" hangingPunct="1">
                <a:lnSpc>
                  <a:spcPts val="132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7E6E6">
                      <a:lumMod val="10000"/>
                    </a:srgbClr>
                  </a:solidFill>
                  <a:effectLst/>
                  <a:uLnTx/>
                  <a:uFillTx/>
                  <a:latin typeface="Calibri" panose="020F0502020204030204" pitchFamily="34" charset="0"/>
                  <a:ea typeface="+mn-ea"/>
                  <a:cs typeface="Calibri" panose="020F0502020204030204" pitchFamily="34" charset="0"/>
                </a:rPr>
                <a:t>90</a:t>
              </a:r>
              <a:r>
                <a:rPr kumimoji="0" lang="en-US" sz="1200" b="1" i="0" u="none" strike="noStrike" kern="1200" cap="none" spc="0" normalizeH="0" baseline="30000" noProof="0" dirty="0">
                  <a:ln>
                    <a:noFill/>
                  </a:ln>
                  <a:solidFill>
                    <a:srgbClr val="E7E6E6">
                      <a:lumMod val="10000"/>
                    </a:srgbClr>
                  </a:solidFill>
                  <a:effectLst/>
                  <a:uLnTx/>
                  <a:uFillTx/>
                  <a:latin typeface="Calibri" panose="020F0502020204030204" pitchFamily="34" charset="0"/>
                  <a:ea typeface="+mn-ea"/>
                  <a:cs typeface="Calibri" panose="020F0502020204030204" pitchFamily="34" charset="0"/>
                </a:rPr>
                <a:t>th</a:t>
              </a:r>
              <a:br>
                <a:rPr kumimoji="0" lang="en-US" sz="1050" b="1" i="0" u="none" strike="noStrike" kern="1200" cap="none" spc="0" normalizeH="0" baseline="30000" noProof="0" dirty="0">
                  <a:ln>
                    <a:noFill/>
                  </a:ln>
                  <a:solidFill>
                    <a:srgbClr val="545859"/>
                  </a:solidFill>
                  <a:effectLst/>
                  <a:uLnTx/>
                  <a:uFillTx/>
                  <a:latin typeface="Calibri" panose="020F0502020204030204" pitchFamily="34" charset="0"/>
                  <a:ea typeface="+mn-ea"/>
                  <a:cs typeface="Calibri" panose="020F0502020204030204" pitchFamily="34" charset="0"/>
                </a:rPr>
              </a:br>
              <a:r>
                <a:rPr kumimoji="0" lang="en-US" sz="1400" b="0" i="0" u="none" strike="noStrike" kern="1200" cap="none" spc="0" normalizeH="0" baseline="30000" noProof="0" dirty="0">
                  <a:ln>
                    <a:noFill/>
                  </a:ln>
                  <a:solidFill>
                    <a:srgbClr val="545859"/>
                  </a:solidFill>
                  <a:effectLst/>
                  <a:uLnTx/>
                  <a:uFillTx/>
                  <a:latin typeface="Calibri" panose="020F0502020204030204" pitchFamily="34" charset="0"/>
                  <a:ea typeface="+mn-ea"/>
                  <a:cs typeface="Calibri" panose="020F0502020204030204" pitchFamily="34" charset="0"/>
                </a:rPr>
                <a:t>percentile</a:t>
              </a:r>
              <a:endParaRPr kumimoji="0" lang="en-US" sz="1400" b="0" i="0" u="none" strike="noStrike" kern="1200" cap="none" spc="0" normalizeH="0" baseline="0" noProof="0" dirty="0">
                <a:ln>
                  <a:noFill/>
                </a:ln>
                <a:solidFill>
                  <a:srgbClr val="545859"/>
                </a:solidFill>
                <a:effectLst/>
                <a:uLnTx/>
                <a:uFillTx/>
                <a:latin typeface="Calibri" panose="020F0502020204030204" pitchFamily="34" charset="0"/>
                <a:ea typeface="+mn-ea"/>
                <a:cs typeface="Calibri" panose="020F0502020204030204" pitchFamily="34" charset="0"/>
              </a:endParaRPr>
            </a:p>
          </p:txBody>
        </p:sp>
      </p:grpSp>
      <p:pic>
        <p:nvPicPr>
          <p:cNvPr id="8" name="Picture 7"/>
          <p:cNvPicPr>
            <a:picLocks noChangeAspect="1"/>
          </p:cNvPicPr>
          <p:nvPr/>
        </p:nvPicPr>
        <p:blipFill>
          <a:blip r:embed="rId9"/>
          <a:stretch>
            <a:fillRect/>
          </a:stretch>
        </p:blipFill>
        <p:spPr>
          <a:xfrm>
            <a:off x="2519977" y="2088356"/>
            <a:ext cx="661853" cy="346685"/>
          </a:xfrm>
          <a:prstGeom prst="rect">
            <a:avLst/>
          </a:prstGeom>
        </p:spPr>
      </p:pic>
      <p:sp>
        <p:nvSpPr>
          <p:cNvPr id="23" name="Rectangle 22"/>
          <p:cNvSpPr/>
          <p:nvPr/>
        </p:nvSpPr>
        <p:spPr>
          <a:xfrm>
            <a:off x="4522833" y="3979748"/>
            <a:ext cx="1547290" cy="19498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91407" y="4080810"/>
            <a:ext cx="1424854" cy="1706344"/>
          </a:xfrm>
          <a:prstGeom prst="rect">
            <a:avLst/>
          </a:prstGeom>
        </p:spPr>
      </p:pic>
    </p:spTree>
    <p:extLst>
      <p:ext uri="{BB962C8B-B14F-4D97-AF65-F5344CB8AC3E}">
        <p14:creationId xmlns:p14="http://schemas.microsoft.com/office/powerpoint/2010/main" val="2319941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oter Placeholder 4">
            <a:extLst>
              <a:ext uri="{FF2B5EF4-FFF2-40B4-BE49-F238E27FC236}">
                <a16:creationId xmlns:a16="http://schemas.microsoft.com/office/drawing/2014/main" id="{C2461AF7-A5BE-1043-86E0-61F1BBF745E0}"/>
              </a:ext>
            </a:extLst>
          </p:cNvPr>
          <p:cNvSpPr>
            <a:spLocks noGrp="1"/>
          </p:cNvSpPr>
          <p:nvPr>
            <p:ph type="ftr" sz="quarter" idx="14"/>
          </p:nvPr>
        </p:nvSpPr>
        <p:spPr>
          <a:xfrm>
            <a:off x="216030" y="6311900"/>
            <a:ext cx="1589621" cy="35784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898D8D"/>
                </a:solidFill>
                <a:effectLst/>
                <a:uLnTx/>
                <a:uFillTx/>
                <a:latin typeface="Arial" panose="020B0604020202020204" pitchFamily="34" charset="0"/>
                <a:ea typeface="+mn-ea"/>
                <a:cs typeface="Arial" panose="020B0604020202020204" pitchFamily="34" charset="0"/>
              </a:rPr>
              <a:t>Avient Corporation</a:t>
            </a:r>
          </a:p>
        </p:txBody>
      </p:sp>
      <p:sp>
        <p:nvSpPr>
          <p:cNvPr id="17" name="Slide Number Placeholder 5">
            <a:extLst>
              <a:ext uri="{FF2B5EF4-FFF2-40B4-BE49-F238E27FC236}">
                <a16:creationId xmlns:a16="http://schemas.microsoft.com/office/drawing/2014/main" id="{EBF69B31-F641-5A4A-B0E6-D7E3699DA5C1}"/>
              </a:ext>
            </a:extLst>
          </p:cNvPr>
          <p:cNvSpPr>
            <a:spLocks noGrp="1"/>
          </p:cNvSpPr>
          <p:nvPr>
            <p:ph type="sldNum" sz="quarter" idx="15"/>
          </p:nvPr>
        </p:nvSpPr>
        <p:spPr>
          <a:xfrm>
            <a:off x="1805651" y="6315597"/>
            <a:ext cx="829235" cy="35784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C18F02-C0F7-464F-8F74-D259916D3F8D}" type="slidenum">
              <a:rPr kumimoji="0" lang="en-US" sz="1200" b="1" i="0" u="none" strike="noStrike" kern="1200" cap="none" spc="0" normalizeH="0" baseline="0" noProof="0" smtClean="0">
                <a:ln>
                  <a:noFill/>
                </a:ln>
                <a:solidFill>
                  <a:srgbClr val="898D8D"/>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200" b="1" i="0" u="none" strike="noStrike" kern="1200" cap="none" spc="0" normalizeH="0" baseline="0" noProof="0" dirty="0">
              <a:ln>
                <a:noFill/>
              </a:ln>
              <a:solidFill>
                <a:srgbClr val="898D8D"/>
              </a:solidFill>
              <a:effectLst/>
              <a:uLnTx/>
              <a:uFillTx/>
              <a:latin typeface="Arial" panose="020B0604020202020204" pitchFamily="34" charset="0"/>
              <a:ea typeface="+mn-ea"/>
              <a:cs typeface="Arial" panose="020B0604020202020204" pitchFamily="34" charset="0"/>
            </a:endParaRPr>
          </a:p>
        </p:txBody>
      </p:sp>
      <p:sp>
        <p:nvSpPr>
          <p:cNvPr id="19" name="Text Placeholder 3"/>
          <p:cNvSpPr>
            <a:spLocks noGrp="1"/>
          </p:cNvSpPr>
          <p:nvPr>
            <p:ph type="body" sz="quarter" idx="16"/>
          </p:nvPr>
        </p:nvSpPr>
        <p:spPr>
          <a:xfrm>
            <a:off x="3820633" y="804105"/>
            <a:ext cx="10972800" cy="745319"/>
          </a:xfrm>
        </p:spPr>
        <p:txBody>
          <a:bodyPr/>
          <a:lstStyle/>
          <a:p>
            <a:r>
              <a:rPr lang="en-US" dirty="0"/>
              <a:t>8 WAYS WE HELP Customers</a:t>
            </a:r>
            <a:br>
              <a:rPr lang="en-US" dirty="0"/>
            </a:br>
            <a:r>
              <a:rPr lang="en-US" dirty="0"/>
              <a:t> BE MORE SUSTAINABLE </a:t>
            </a:r>
          </a:p>
        </p:txBody>
      </p:sp>
      <p:pic>
        <p:nvPicPr>
          <p:cNvPr id="21" name="Picture 20"/>
          <p:cNvPicPr>
            <a:picLocks noChangeAspect="1"/>
          </p:cNvPicPr>
          <p:nvPr/>
        </p:nvPicPr>
        <p:blipFill rotWithShape="1">
          <a:blip r:embed="rId3"/>
          <a:srcRect t="49627"/>
          <a:stretch/>
        </p:blipFill>
        <p:spPr>
          <a:xfrm>
            <a:off x="9158971" y="1612782"/>
            <a:ext cx="2825070" cy="4360882"/>
          </a:xfrm>
          <a:prstGeom prst="rect">
            <a:avLst/>
          </a:prstGeom>
        </p:spPr>
      </p:pic>
      <p:pic>
        <p:nvPicPr>
          <p:cNvPr id="22" name="Picture 21"/>
          <p:cNvPicPr>
            <a:picLocks noChangeAspect="1"/>
          </p:cNvPicPr>
          <p:nvPr/>
        </p:nvPicPr>
        <p:blipFill rotWithShape="1">
          <a:blip r:embed="rId3"/>
          <a:srcRect l="394" t="-385" r="-394" b="50012"/>
          <a:stretch/>
        </p:blipFill>
        <p:spPr>
          <a:xfrm>
            <a:off x="6294002" y="1575193"/>
            <a:ext cx="3070932" cy="4740404"/>
          </a:xfrm>
          <a:prstGeom prst="rect">
            <a:avLst/>
          </a:prstGeom>
        </p:spPr>
      </p:pic>
      <p:pic>
        <p:nvPicPr>
          <p:cNvPr id="4" name="Picture 3"/>
          <p:cNvPicPr>
            <a:picLocks noChangeAspect="1"/>
          </p:cNvPicPr>
          <p:nvPr/>
        </p:nvPicPr>
        <p:blipFill>
          <a:blip r:embed="rId4"/>
          <a:stretch>
            <a:fillRect/>
          </a:stretch>
        </p:blipFill>
        <p:spPr>
          <a:xfrm>
            <a:off x="0" y="0"/>
            <a:ext cx="6097941" cy="6858000"/>
          </a:xfrm>
          <a:prstGeom prst="rect">
            <a:avLst/>
          </a:prstGeom>
        </p:spPr>
      </p:pic>
      <p:sp>
        <p:nvSpPr>
          <p:cNvPr id="9" name="Slide Number Placeholder 5">
            <a:extLst>
              <a:ext uri="{FF2B5EF4-FFF2-40B4-BE49-F238E27FC236}">
                <a16:creationId xmlns:a16="http://schemas.microsoft.com/office/drawing/2014/main" id="{F5950C29-40EF-AE44-A995-B00F9AF1E6D5}"/>
              </a:ext>
            </a:extLst>
          </p:cNvPr>
          <p:cNvSpPr txBox="1">
            <a:spLocks/>
          </p:cNvSpPr>
          <p:nvPr/>
        </p:nvSpPr>
        <p:spPr>
          <a:xfrm>
            <a:off x="182880" y="6315597"/>
            <a:ext cx="829235" cy="357841"/>
          </a:xfrm>
          <a:prstGeom prst="rect">
            <a:avLst/>
          </a:prstGeom>
        </p:spPr>
        <p:txBody>
          <a:bodyPr anchor="ctr"/>
          <a:lstStyle>
            <a:defPPr>
              <a:defRPr lang="en-US"/>
            </a:defPPr>
            <a:lvl1pPr marL="0" algn="l" defTabSz="914400" rtl="0" eaLnBrk="1" latinLnBrk="0" hangingPunct="1">
              <a:defRPr sz="1200" b="1" kern="1200">
                <a:solidFill>
                  <a:schemeClr val="tx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C18F02-C0F7-464F-8F74-D259916D3F8D}" type="slidenum">
              <a:rPr lang="en-US" smtClean="0">
                <a:solidFill>
                  <a:schemeClr val="bg1"/>
                </a:solidFill>
              </a:rPr>
              <a:pPr/>
              <a:t>9</a:t>
            </a:fld>
            <a:endParaRPr lang="en-US" dirty="0">
              <a:solidFill>
                <a:schemeClr val="bg1"/>
              </a:solidFill>
            </a:endParaRPr>
          </a:p>
        </p:txBody>
      </p:sp>
      <p:sp>
        <p:nvSpPr>
          <p:cNvPr id="10" name="Title 11"/>
          <p:cNvSpPr txBox="1">
            <a:spLocks/>
          </p:cNvSpPr>
          <p:nvPr/>
        </p:nvSpPr>
        <p:spPr>
          <a:xfrm>
            <a:off x="6111941" y="154865"/>
            <a:ext cx="6094059" cy="502210"/>
          </a:xfrm>
          <a:prstGeom prst="rect">
            <a:avLst/>
          </a:prstGeom>
          <a:solidFill>
            <a:schemeClr val="bg1"/>
          </a:solidFill>
        </p:spPr>
        <p:txBody>
          <a:bodyPr/>
          <a:lstStyle>
            <a:lvl1pPr algn="l" defTabSz="914400" rtl="0" eaLnBrk="1" latinLnBrk="0" hangingPunct="1">
              <a:lnSpc>
                <a:spcPct val="90000"/>
              </a:lnSpc>
              <a:spcBef>
                <a:spcPct val="0"/>
              </a:spcBef>
              <a:buNone/>
              <a:defRPr sz="2800" b="0" i="0" kern="1200" spc="300" baseline="0">
                <a:solidFill>
                  <a:srgbClr val="385495"/>
                </a:solidFill>
                <a:latin typeface="Arial Black" panose="020B0604020202020204" pitchFamily="34" charset="0"/>
                <a:ea typeface="+mj-ea"/>
                <a:cs typeface="Arial Black"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all" spc="300" normalizeH="0" baseline="0" noProof="0" dirty="0">
                <a:ln>
                  <a:noFill/>
                </a:ln>
                <a:solidFill>
                  <a:schemeClr val="tx1">
                    <a:lumMod val="60000"/>
                    <a:lumOff val="40000"/>
                  </a:schemeClr>
                </a:solidFill>
                <a:effectLst/>
                <a:uLnTx/>
                <a:uFillTx/>
                <a:latin typeface="Arial Black" panose="020B0604020202020204" pitchFamily="34" charset="0"/>
                <a:ea typeface="+mj-ea"/>
              </a:rPr>
              <a:t>products</a:t>
            </a:r>
            <a:endParaRPr kumimoji="0" lang="en-US" sz="3200" b="0" i="0" u="none" strike="noStrike" kern="1200" cap="none" spc="300" normalizeH="0" baseline="0" noProof="0" dirty="0">
              <a:ln>
                <a:noFill/>
              </a:ln>
              <a:solidFill>
                <a:schemeClr val="tx1">
                  <a:lumMod val="60000"/>
                  <a:lumOff val="40000"/>
                </a:schemeClr>
              </a:solidFill>
              <a:effectLst/>
              <a:uLnTx/>
              <a:uFillTx/>
              <a:latin typeface="Arial Black" panose="020B0604020202020204" pitchFamily="34" charset="0"/>
              <a:ea typeface="+mj-ea"/>
            </a:endParaRPr>
          </a:p>
        </p:txBody>
      </p:sp>
    </p:spTree>
    <p:extLst>
      <p:ext uri="{BB962C8B-B14F-4D97-AF65-F5344CB8AC3E}">
        <p14:creationId xmlns:p14="http://schemas.microsoft.com/office/powerpoint/2010/main" val="2050044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7037&quot;&gt;&lt;version val=&quot;30844&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d/%m/%Y&lt;/m_strFormatTime&gt;&lt;m_yearfmt&gt;&lt;begin val=&quot;0&quot;/&gt;&lt;end val=&quot;0&quot;/&gt;&lt;/m_yearfmt&gt;&lt;/m_precDefaultDate&gt;&lt;m_precDefaultYear&gt;&lt;m_bNumberIsYear val=&quot;0&quot;/&gt;&lt;m_strFormatTime&gt;%Y&lt;/m_strFormatTime&gt;&lt;m_yearfmt&gt;&lt;begin val=&quot;0&quot;/&gt;&lt;end val=&quot;0&quot;/&gt;&lt;/m_yearfmt&gt;&lt;/m_precDefaultYear&gt;&lt;m_precDefaultQuarter&gt;&lt;m_bNumberIsYear val=&quot;0&quot;/&gt;&lt;m_strFormatTime&gt;Q%5&lt;/m_strFormatTime&gt;&lt;m_yearfmt&gt;&lt;begin val=&quot;0&quot;/&gt;&lt;end val=&quot;4&quot;/&gt;&lt;/m_yearfmt&gt;&lt;/m_precDefaultQuarter&gt;&lt;m_precDefaultMonth&gt;&lt;m_bNumberIsYear val=&quot;0&quot;/&gt;&lt;m_strFormatTime&gt;%1&lt;/m_strFormatTime&gt;&lt;m_yearfmt&gt;&lt;begin val=&quot;0&quot;/&gt;&lt;end val=&quot;4&quot;/&gt;&lt;/m_yearfmt&gt;&lt;/m_precDefaultMonth&gt;&lt;m_precDefaultWeek&gt;&lt;m_bNumberIsYear val=&quot;0&quot;/&gt;&lt;m_strFormatTime&gt;%4&lt;/m_strFormatTime&gt;&lt;m_yearfmt&gt;&lt;begin val=&quot;0&quot;/&gt;&lt;end val=&quot;4&quot;/&gt;&lt;/m_yearfmt&gt;&lt;/m_precDefaultWeek&gt;&lt;m_precDefaultDay&gt;&lt;m_bNumberIsYear val=&quot;0&quot;/&gt;&lt;m_strFormatTime&gt;%#d&lt;/m_strFormatTime&gt;&lt;m_yearfmt&gt;&lt;begin val=&quot;0&quot;/&gt;&lt;end val=&quot;4&quot;/&gt;&lt;/m_yearfmt&gt;&lt;/m_precDefaultDay&gt;&lt;m_mruColor&gt;&lt;m_vecMRU length=&quot;0&quot;/&gt;&lt;/m_mruColor&gt;&lt;m_eweekdayFirstOfWeek val=&quot;2&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PREVIOUSTEXTLENGTH" val="2"/>
</p:tagLst>
</file>

<file path=ppt/tags/tag16.xml><?xml version="1.0" encoding="utf-8"?>
<p:tagLst xmlns:a="http://schemas.openxmlformats.org/drawingml/2006/main" xmlns:r="http://schemas.openxmlformats.org/officeDocument/2006/relationships" xmlns:p="http://schemas.openxmlformats.org/presentationml/2006/main">
  <p:tag name="PREVIOUSTEXTLENGTH" val="2"/>
</p:tagLst>
</file>

<file path=ppt/tags/tag17.xml><?xml version="1.0" encoding="utf-8"?>
<p:tagLst xmlns:a="http://schemas.openxmlformats.org/drawingml/2006/main" xmlns:r="http://schemas.openxmlformats.org/officeDocument/2006/relationships" xmlns:p="http://schemas.openxmlformats.org/presentationml/2006/main">
  <p:tag name="PREVIOUSTEXTLENGTH" val="1"/>
</p:tagLst>
</file>

<file path=ppt/tags/tag18.xml><?xml version="1.0" encoding="utf-8"?>
<p:tagLst xmlns:a="http://schemas.openxmlformats.org/drawingml/2006/main" xmlns:r="http://schemas.openxmlformats.org/officeDocument/2006/relationships" xmlns:p="http://schemas.openxmlformats.org/presentationml/2006/main">
  <p:tag name="PREVIOUSTEXTLENGTH" val="2"/>
</p:tagLst>
</file>

<file path=ppt/tags/tag19.xml><?xml version="1.0" encoding="utf-8"?>
<p:tagLst xmlns:a="http://schemas.openxmlformats.org/drawingml/2006/main" xmlns:r="http://schemas.openxmlformats.org/officeDocument/2006/relationships" xmlns:p="http://schemas.openxmlformats.org/presentationml/2006/main">
  <p:tag name="LOGOIMAGE" val="tru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LOGOIMAGE" val="true"/>
</p:tagLst>
</file>

<file path=ppt/tags/tag21.xml><?xml version="1.0" encoding="utf-8"?>
<p:tagLst xmlns:a="http://schemas.openxmlformats.org/drawingml/2006/main" xmlns:r="http://schemas.openxmlformats.org/officeDocument/2006/relationships" xmlns:p="http://schemas.openxmlformats.org/presentationml/2006/main">
  <p:tag name="LOGOIMAGE" val="true"/>
</p:tagLst>
</file>

<file path=ppt/tags/tag22.xml><?xml version="1.0" encoding="utf-8"?>
<p:tagLst xmlns:a="http://schemas.openxmlformats.org/drawingml/2006/main" xmlns:r="http://schemas.openxmlformats.org/officeDocument/2006/relationships" xmlns:p="http://schemas.openxmlformats.org/presentationml/2006/main">
  <p:tag name="SHAPETYPE" val="Pictogram"/>
</p:tagLst>
</file>

<file path=ppt/tags/tag23.xml><?xml version="1.0" encoding="utf-8"?>
<p:tagLst xmlns:a="http://schemas.openxmlformats.org/drawingml/2006/main" xmlns:r="http://schemas.openxmlformats.org/officeDocument/2006/relationships" xmlns:p="http://schemas.openxmlformats.org/presentationml/2006/main">
  <p:tag name="SHAPETYPE" val="Pictogram"/>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djup0hKeTkSaNNx6UpoFH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djup0hKeTkSaNNx6UpoFHg"/>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DvDjvmTx.0O_pBG0IOgd.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djup0hKeTkSaNNx6UpoFHg"/>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PolyOne2019_16_9">
  <a:themeElements>
    <a:clrScheme name="Avient">
      <a:dk1>
        <a:srgbClr val="545859"/>
      </a:dk1>
      <a:lt1>
        <a:srgbClr val="FFFFFF"/>
      </a:lt1>
      <a:dk2>
        <a:srgbClr val="898D8D"/>
      </a:dk2>
      <a:lt2>
        <a:srgbClr val="E7E6E6"/>
      </a:lt2>
      <a:accent1>
        <a:srgbClr val="00797C"/>
      </a:accent1>
      <a:accent2>
        <a:srgbClr val="93D600"/>
      </a:accent2>
      <a:accent3>
        <a:srgbClr val="4EC3E0"/>
      </a:accent3>
      <a:accent4>
        <a:srgbClr val="772483"/>
      </a:accent4>
      <a:accent5>
        <a:srgbClr val="FEBD3B"/>
      </a:accent5>
      <a:accent6>
        <a:srgbClr val="385DAE"/>
      </a:accent6>
      <a:hlink>
        <a:srgbClr val="0080E1"/>
      </a:hlink>
      <a:folHlink>
        <a:srgbClr val="41B54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vient PPT Template 07-20" id="{6C47A50F-695B-482B-AC6C-191FB5A1F930}" vid="{549B74B1-0696-492F-AE96-ED9AEF76F66F}"/>
    </a:ext>
  </a:extLst>
</a:theme>
</file>

<file path=ppt/theme/theme2.xml><?xml version="1.0" encoding="utf-8"?>
<a:theme xmlns:a="http://schemas.openxmlformats.org/drawingml/2006/main" name="1_PolyOne2019_16_9">
  <a:themeElements>
    <a:clrScheme name="Custom 2">
      <a:dk1>
        <a:srgbClr val="545859"/>
      </a:dk1>
      <a:lt1>
        <a:srgbClr val="FFFFFF"/>
      </a:lt1>
      <a:dk2>
        <a:srgbClr val="898D8D"/>
      </a:dk2>
      <a:lt2>
        <a:srgbClr val="E7E6E6"/>
      </a:lt2>
      <a:accent1>
        <a:srgbClr val="385494"/>
      </a:accent1>
      <a:accent2>
        <a:srgbClr val="00B3E9"/>
      </a:accent2>
      <a:accent3>
        <a:srgbClr val="42AC46"/>
      </a:accent3>
      <a:accent4>
        <a:srgbClr val="8CC13F"/>
      </a:accent4>
      <a:accent5>
        <a:srgbClr val="F4B744"/>
      </a:accent5>
      <a:accent6>
        <a:srgbClr val="3A71AA"/>
      </a:accent6>
      <a:hlink>
        <a:srgbClr val="385494"/>
      </a:hlink>
      <a:folHlink>
        <a:srgbClr val="42AC4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09DBD918-AED3-AC42-B34D-EE04E29E4370}" vid="{CD73EEE2-E5D6-804F-87A6-88114F42482D}"/>
    </a:ext>
  </a:extLst>
</a:theme>
</file>

<file path=ppt/theme/theme3.xml><?xml version="1.0" encoding="utf-8"?>
<a:theme xmlns:a="http://schemas.openxmlformats.org/drawingml/2006/main" name="2_PolyOne2019_16_9">
  <a:themeElements>
    <a:clrScheme name="Avient">
      <a:dk1>
        <a:srgbClr val="545859"/>
      </a:dk1>
      <a:lt1>
        <a:srgbClr val="FFFFFF"/>
      </a:lt1>
      <a:dk2>
        <a:srgbClr val="898D8D"/>
      </a:dk2>
      <a:lt2>
        <a:srgbClr val="E7E6E6"/>
      </a:lt2>
      <a:accent1>
        <a:srgbClr val="00797C"/>
      </a:accent1>
      <a:accent2>
        <a:srgbClr val="93D600"/>
      </a:accent2>
      <a:accent3>
        <a:srgbClr val="4EC3E0"/>
      </a:accent3>
      <a:accent4>
        <a:srgbClr val="772483"/>
      </a:accent4>
      <a:accent5>
        <a:srgbClr val="FEBD3B"/>
      </a:accent5>
      <a:accent6>
        <a:srgbClr val="385DAE"/>
      </a:accent6>
      <a:hlink>
        <a:srgbClr val="0080E1"/>
      </a:hlink>
      <a:folHlink>
        <a:srgbClr val="41B54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vient PPT Template 07-20" id="{6C47A50F-695B-482B-AC6C-191FB5A1F930}" vid="{549B74B1-0696-492F-AE96-ED9AEF76F66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2">
    <a:dk1>
      <a:srgbClr val="545859"/>
    </a:dk1>
    <a:lt1>
      <a:srgbClr val="FFFFFF"/>
    </a:lt1>
    <a:dk2>
      <a:srgbClr val="898D8D"/>
    </a:dk2>
    <a:lt2>
      <a:srgbClr val="E7E6E6"/>
    </a:lt2>
    <a:accent1>
      <a:srgbClr val="385494"/>
    </a:accent1>
    <a:accent2>
      <a:srgbClr val="00B3E9"/>
    </a:accent2>
    <a:accent3>
      <a:srgbClr val="42AC46"/>
    </a:accent3>
    <a:accent4>
      <a:srgbClr val="8CC13F"/>
    </a:accent4>
    <a:accent5>
      <a:srgbClr val="F4B744"/>
    </a:accent5>
    <a:accent6>
      <a:srgbClr val="3A71AA"/>
    </a:accent6>
    <a:hlink>
      <a:srgbClr val="385494"/>
    </a:hlink>
    <a:folHlink>
      <a:srgbClr val="42AC4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41640C9A97FC3438677F1F3CD77A726" ma:contentTypeVersion="9" ma:contentTypeDescription="Create a new document." ma:contentTypeScope="" ma:versionID="f7e1efee76c2517c7e128fa33f60e1a9">
  <xsd:schema xmlns:xsd="http://www.w3.org/2001/XMLSchema" xmlns:xs="http://www.w3.org/2001/XMLSchema" xmlns:p="http://schemas.microsoft.com/office/2006/metadata/properties" xmlns:ns3="f089fc5c-66e9-4db1-9b52-ab05ac7ff545" targetNamespace="http://schemas.microsoft.com/office/2006/metadata/properties" ma:root="true" ma:fieldsID="c4807772f2e6845a0152d11494c6c6d1" ns3:_="">
    <xsd:import namespace="f089fc5c-66e9-4db1-9b52-ab05ac7ff545"/>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89fc5c-66e9-4db1-9b52-ab05ac7ff5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B154F9A-58F4-48E9-9851-85A478996FAD}">
  <ds:schemaRefs>
    <ds:schemaRef ds:uri="http://schemas.microsoft.com/office/2006/metadata/contentType"/>
    <ds:schemaRef ds:uri="http://schemas.microsoft.com/office/2006/metadata/properties/metaAttributes"/>
    <ds:schemaRef ds:uri="http://www.w3.org/2000/xmlns/"/>
    <ds:schemaRef ds:uri="http://www.w3.org/2001/XMLSchema"/>
    <ds:schemaRef ds:uri="f089fc5c-66e9-4db1-9b52-ab05ac7ff545"/>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36BA383-EA2B-43B7-A30F-EAA5B560570D}">
  <ds:schemaRefs>
    <ds:schemaRef ds:uri="http://schemas.microsoft.com/office/2006/metadata/properties"/>
    <ds:schemaRef ds:uri="http://purl.org/dc/dcmitype/"/>
    <ds:schemaRef ds:uri="http://purl.org/dc/terms/"/>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f089fc5c-66e9-4db1-9b52-ab05ac7ff545"/>
    <ds:schemaRef ds:uri="http://www.w3.org/XML/1998/namespace"/>
  </ds:schemaRefs>
</ds:datastoreItem>
</file>

<file path=customXml/itemProps3.xml><?xml version="1.0" encoding="utf-8"?>
<ds:datastoreItem xmlns:ds="http://schemas.openxmlformats.org/officeDocument/2006/customXml" ds:itemID="{0ADF369C-D5E7-4E72-B632-42D3DE17DE4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1990</Words>
  <Application>Microsoft Macintosh PowerPoint</Application>
  <PresentationFormat>Widescreen</PresentationFormat>
  <Paragraphs>473</Paragraphs>
  <Slides>36</Slides>
  <Notes>34</Notes>
  <HiddenSlides>0</HiddenSlides>
  <MMClips>0</MMClips>
  <ScaleCrop>false</ScaleCrop>
  <HeadingPairs>
    <vt:vector size="8" baseType="variant">
      <vt:variant>
        <vt:lpstr>Fonts Used</vt:lpstr>
      </vt:variant>
      <vt:variant>
        <vt:i4>4</vt:i4>
      </vt:variant>
      <vt:variant>
        <vt:lpstr>Theme</vt:lpstr>
      </vt:variant>
      <vt:variant>
        <vt:i4>3</vt:i4>
      </vt:variant>
      <vt:variant>
        <vt:lpstr>Embedded OLE Servers</vt:lpstr>
      </vt:variant>
      <vt:variant>
        <vt:i4>1</vt:i4>
      </vt:variant>
      <vt:variant>
        <vt:lpstr>Slide Titles</vt:lpstr>
      </vt:variant>
      <vt:variant>
        <vt:i4>36</vt:i4>
      </vt:variant>
    </vt:vector>
  </HeadingPairs>
  <TitlesOfParts>
    <vt:vector size="44" baseType="lpstr">
      <vt:lpstr>Arial</vt:lpstr>
      <vt:lpstr>Arial Black</vt:lpstr>
      <vt:lpstr>Calibri</vt:lpstr>
      <vt:lpstr>Gotham Black</vt:lpstr>
      <vt:lpstr>PolyOne2019_16_9</vt:lpstr>
      <vt:lpstr>1_PolyOne2019_16_9</vt:lpstr>
      <vt:lpstr>2_PolyOne2019_16_9</vt:lpstr>
      <vt:lpstr>think-cell Slide</vt:lpstr>
      <vt:lpstr>Sustainability @ Avient Material Science for a Better Tomorrow</vt:lpstr>
      <vt:lpstr>Avient: Who We Are</vt:lpstr>
      <vt:lpstr>PowerPoint Presentation</vt:lpstr>
      <vt:lpstr>SUSTAINABILITY</vt:lpstr>
      <vt:lpstr>People </vt:lpstr>
      <vt:lpstr>Continuous ESG Improvement</vt:lpstr>
      <vt:lpstr>Avient Sustainability Targets</vt:lpstr>
      <vt:lpstr>ESG PERFORMANCE &amp; Awards </vt:lpstr>
      <vt:lpstr>PowerPoint Presentation</vt:lpstr>
      <vt:lpstr>Three Areas of Focus</vt:lpstr>
      <vt:lpstr>SUSTAINABLE SOLUTIONS for the circular economy</vt:lpstr>
      <vt:lpstr>AVIENT ENABLEs CUSTOMERS’  circular economy GOALS</vt:lpstr>
      <vt:lpstr>rPET Enhancement Concept</vt:lpstr>
      <vt:lpstr>rPET Enhancement </vt:lpstr>
      <vt:lpstr>Eco-conscious</vt:lpstr>
      <vt:lpstr>PowerPoint Presentation</vt:lpstr>
      <vt:lpstr>Utilizing Ocean Plastic for a More Circular Economy </vt:lpstr>
      <vt:lpstr>Avient enables customer to CONSERVE RESOURCES, reduce waste</vt:lpstr>
      <vt:lpstr>LIGHTWEIGHTING</vt:lpstr>
      <vt:lpstr>Lightweighting Commercial trucks</vt:lpstr>
      <vt:lpstr>Avient solutions enable lightweight dashboards</vt:lpstr>
      <vt:lpstr>Avient enables customer to USE ALTERNATE MORE SUSTAINABLE COLORS</vt:lpstr>
      <vt:lpstr>Impact of Multi-Loop Recycling</vt:lpstr>
      <vt:lpstr>Innovation for Multi-loop REcycling</vt:lpstr>
      <vt:lpstr> Mechanical Recycling </vt:lpstr>
      <vt:lpstr> Mechanical Recycling </vt:lpstr>
      <vt:lpstr>CycleWorks™</vt:lpstr>
      <vt:lpstr>CycleWorks™</vt:lpstr>
      <vt:lpstr>Mechanical Recycling – Top Challenges</vt:lpstr>
      <vt:lpstr>Consistent PCR Quality</vt:lpstr>
      <vt:lpstr>SUSTAINABILITY portfolio</vt:lpstr>
      <vt:lpstr>ALLIANCES &amp; PARTNERS</vt:lpstr>
      <vt:lpstr>PowerPoint Presentation</vt:lpstr>
      <vt:lpstr>PowerPoint Presentation</vt:lpstr>
      <vt:lpstr>Human health &amp; safety</vt:lpstr>
      <vt:lpstr>Avient solutions improve face mask performance</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Organisational Design for innovation</dc:title>
  <dc:creator/>
  <cp:lastModifiedBy/>
  <cp:revision>4</cp:revision>
  <cp:lastPrinted>2019-06-07T14:53:06Z</cp:lastPrinted>
  <dcterms:created xsi:type="dcterms:W3CDTF">2020-07-04T12:51:43Z</dcterms:created>
  <dcterms:modified xsi:type="dcterms:W3CDTF">2023-04-14T15:23:34Z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0x010100041640C9A97FC3438677F1F3CD77A726</vt:lpwstr>
  </property>
</Properties>
</file>