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3"/>
  </p:notesMasterIdLst>
  <p:handoutMasterIdLst>
    <p:handoutMasterId r:id="rId24"/>
  </p:handoutMasterIdLst>
  <p:sldIdLst>
    <p:sldId id="293" r:id="rId5"/>
    <p:sldId id="294" r:id="rId6"/>
    <p:sldId id="295" r:id="rId7"/>
    <p:sldId id="302" r:id="rId8"/>
    <p:sldId id="283" r:id="rId9"/>
    <p:sldId id="284" r:id="rId10"/>
    <p:sldId id="285" r:id="rId11"/>
    <p:sldId id="296" r:id="rId12"/>
    <p:sldId id="297" r:id="rId13"/>
    <p:sldId id="298" r:id="rId14"/>
    <p:sldId id="299" r:id="rId15"/>
    <p:sldId id="300" r:id="rId16"/>
    <p:sldId id="271" r:id="rId17"/>
    <p:sldId id="278" r:id="rId18"/>
    <p:sldId id="279" r:id="rId19"/>
    <p:sldId id="292" r:id="rId20"/>
    <p:sldId id="301"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4301" autoAdjust="0"/>
  </p:normalViewPr>
  <p:slideViewPr>
    <p:cSldViewPr snapToGrid="0" showGuides="1">
      <p:cViewPr varScale="1">
        <p:scale>
          <a:sx n="87" d="100"/>
          <a:sy n="87" d="100"/>
        </p:scale>
        <p:origin x="1032" y="10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E2CFB1-6F08-4777-8E54-B84A22A2A41C}" type="doc">
      <dgm:prSet loTypeId="urn:microsoft.com/office/officeart/2005/8/layout/hProcess11" loCatId="process" qsTypeId="urn:microsoft.com/office/officeart/2005/8/quickstyle/simple1" qsCatId="simple" csTypeId="urn:microsoft.com/office/officeart/2005/8/colors/accent1_2" csCatId="accent1" phldr="1"/>
      <dgm:spPr/>
    </dgm:pt>
    <dgm:pt modelId="{7D5352C0-340F-4F7D-83F1-24B8840560E9}">
      <dgm:prSet phldrT="[Text]"/>
      <dgm:spPr/>
      <dgm:t>
        <a:bodyPr/>
        <a:lstStyle/>
        <a:p>
          <a:r>
            <a:rPr lang="en-US" dirty="0"/>
            <a:t>4-Year Textile Related Instruction (University)</a:t>
          </a:r>
        </a:p>
      </dgm:t>
    </dgm:pt>
    <dgm:pt modelId="{A89F035B-1BD2-4F2E-84F8-86F66B2B92B9}" type="parTrans" cxnId="{A6173D33-E487-4C70-93D0-B04C5E1B0EFA}">
      <dgm:prSet/>
      <dgm:spPr/>
      <dgm:t>
        <a:bodyPr/>
        <a:lstStyle/>
        <a:p>
          <a:endParaRPr lang="en-US"/>
        </a:p>
      </dgm:t>
    </dgm:pt>
    <dgm:pt modelId="{A2DF1D36-73A0-4D67-AA1A-F8DE68621752}" type="sibTrans" cxnId="{A6173D33-E487-4C70-93D0-B04C5E1B0EFA}">
      <dgm:prSet/>
      <dgm:spPr/>
      <dgm:t>
        <a:bodyPr/>
        <a:lstStyle/>
        <a:p>
          <a:endParaRPr lang="en-US"/>
        </a:p>
      </dgm:t>
    </dgm:pt>
    <dgm:pt modelId="{59E07FFD-9CF0-401F-B35A-182CC17037FD}">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solidFill>
                <a:schemeClr val="tx2"/>
              </a:solidFill>
            </a:rPr>
            <a:t>Textile Industry</a:t>
          </a:r>
        </a:p>
      </dgm:t>
    </dgm:pt>
    <dgm:pt modelId="{B69518E0-191D-44B1-BFED-B1609F3C0E22}" type="parTrans" cxnId="{DEB71E83-BFF1-401E-B531-009C83BCB6F6}">
      <dgm:prSet/>
      <dgm:spPr/>
      <dgm:t>
        <a:bodyPr/>
        <a:lstStyle/>
        <a:p>
          <a:endParaRPr lang="en-US"/>
        </a:p>
      </dgm:t>
    </dgm:pt>
    <dgm:pt modelId="{6478DBFA-34C7-45A8-B7DE-AA0185C7247A}" type="sibTrans" cxnId="{DEB71E83-BFF1-401E-B531-009C83BCB6F6}">
      <dgm:prSet/>
      <dgm:spPr/>
      <dgm:t>
        <a:bodyPr/>
        <a:lstStyle/>
        <a:p>
          <a:endParaRPr lang="en-US"/>
        </a:p>
      </dgm:t>
    </dgm:pt>
    <dgm:pt modelId="{09A77934-8CF2-49D4-887A-68DB7A3A4E6A}">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solidFill>
                <a:schemeClr val="tx2"/>
              </a:solidFill>
            </a:rPr>
            <a:t>Retiring Labor force/ Open Jobs</a:t>
          </a:r>
        </a:p>
      </dgm:t>
    </dgm:pt>
    <dgm:pt modelId="{3D3B4A65-2CDE-40EE-8440-BF37C41B4CAD}" type="parTrans" cxnId="{D7612E03-24F7-4B4F-AB85-D3468E1444F8}">
      <dgm:prSet/>
      <dgm:spPr/>
      <dgm:t>
        <a:bodyPr/>
        <a:lstStyle/>
        <a:p>
          <a:endParaRPr lang="en-US"/>
        </a:p>
      </dgm:t>
    </dgm:pt>
    <dgm:pt modelId="{24682DC6-11DD-44E2-A810-DB1EFB7D487C}" type="sibTrans" cxnId="{D7612E03-24F7-4B4F-AB85-D3468E1444F8}">
      <dgm:prSet/>
      <dgm:spPr/>
      <dgm:t>
        <a:bodyPr/>
        <a:lstStyle/>
        <a:p>
          <a:endParaRPr lang="en-US"/>
        </a:p>
      </dgm:t>
    </dgm:pt>
    <dgm:pt modelId="{034ACE11-F408-4144-BFE6-A390DF17AFCC}" type="pres">
      <dgm:prSet presAssocID="{41E2CFB1-6F08-4777-8E54-B84A22A2A41C}" presName="Name0" presStyleCnt="0">
        <dgm:presLayoutVars>
          <dgm:dir/>
          <dgm:resizeHandles val="exact"/>
        </dgm:presLayoutVars>
      </dgm:prSet>
      <dgm:spPr/>
    </dgm:pt>
    <dgm:pt modelId="{98CC9978-1544-4D6D-8813-D120631D5E4B}" type="pres">
      <dgm:prSet presAssocID="{41E2CFB1-6F08-4777-8E54-B84A22A2A41C}" presName="arrow" presStyleLbl="bgShp" presStyleIdx="0" presStyleCnt="1"/>
      <dgm:spPr/>
    </dgm:pt>
    <dgm:pt modelId="{3DF761E3-3A24-4E82-B5B1-96B42D45C239}" type="pres">
      <dgm:prSet presAssocID="{41E2CFB1-6F08-4777-8E54-B84A22A2A41C}" presName="points" presStyleCnt="0"/>
      <dgm:spPr/>
    </dgm:pt>
    <dgm:pt modelId="{6F8BD46C-1492-4064-8419-4342D3669773}" type="pres">
      <dgm:prSet presAssocID="{09A77934-8CF2-49D4-887A-68DB7A3A4E6A}" presName="compositeA" presStyleCnt="0"/>
      <dgm:spPr/>
    </dgm:pt>
    <dgm:pt modelId="{A9C59DED-EE54-4D8C-B99E-1EE387CA12F4}" type="pres">
      <dgm:prSet presAssocID="{09A77934-8CF2-49D4-887A-68DB7A3A4E6A}" presName="textA" presStyleLbl="revTx" presStyleIdx="0" presStyleCnt="3" custScaleY="55858" custLinFactNeighborX="-151" custLinFactNeighborY="-4237">
        <dgm:presLayoutVars>
          <dgm:bulletEnabled val="1"/>
        </dgm:presLayoutVars>
      </dgm:prSet>
      <dgm:spPr/>
    </dgm:pt>
    <dgm:pt modelId="{49394C6E-313F-47E0-BCC4-CD9634194666}" type="pres">
      <dgm:prSet presAssocID="{09A77934-8CF2-49D4-887A-68DB7A3A4E6A}" presName="circleA" presStyleLbl="node1" presStyleIdx="0" presStyleCnt="3"/>
      <dgm:spPr/>
    </dgm:pt>
    <dgm:pt modelId="{4D62D6BB-DC2F-426A-BCF8-6217FDF869AA}" type="pres">
      <dgm:prSet presAssocID="{09A77934-8CF2-49D4-887A-68DB7A3A4E6A}" presName="spaceA" presStyleCnt="0"/>
      <dgm:spPr/>
    </dgm:pt>
    <dgm:pt modelId="{F052DF74-D088-45B2-9616-C007ED8227CB}" type="pres">
      <dgm:prSet presAssocID="{24682DC6-11DD-44E2-A810-DB1EFB7D487C}" presName="space" presStyleCnt="0"/>
      <dgm:spPr/>
    </dgm:pt>
    <dgm:pt modelId="{E68C01AB-4A82-4B4C-B12B-14489E9D74BD}" type="pres">
      <dgm:prSet presAssocID="{7D5352C0-340F-4F7D-83F1-24B8840560E9}" presName="compositeB" presStyleCnt="0"/>
      <dgm:spPr/>
    </dgm:pt>
    <dgm:pt modelId="{012F9883-AC6C-41BF-8D3C-2C3BB309D235}" type="pres">
      <dgm:prSet presAssocID="{7D5352C0-340F-4F7D-83F1-24B8840560E9}" presName="textB" presStyleLbl="revTx" presStyleIdx="1" presStyleCnt="3">
        <dgm:presLayoutVars>
          <dgm:bulletEnabled val="1"/>
        </dgm:presLayoutVars>
      </dgm:prSet>
      <dgm:spPr/>
    </dgm:pt>
    <dgm:pt modelId="{2A84AB5F-024E-49A3-A989-4C008CA3C28A}" type="pres">
      <dgm:prSet presAssocID="{7D5352C0-340F-4F7D-83F1-24B8840560E9}" presName="circleB" presStyleLbl="node1" presStyleIdx="1" presStyleCnt="3"/>
      <dgm:spPr/>
    </dgm:pt>
    <dgm:pt modelId="{4586FD0E-FFCD-4A02-85AA-519AFC043DFB}" type="pres">
      <dgm:prSet presAssocID="{7D5352C0-340F-4F7D-83F1-24B8840560E9}" presName="spaceB" presStyleCnt="0"/>
      <dgm:spPr/>
    </dgm:pt>
    <dgm:pt modelId="{DDE4DF04-96B4-40A1-8C5A-A49D1746CC14}" type="pres">
      <dgm:prSet presAssocID="{A2DF1D36-73A0-4D67-AA1A-F8DE68621752}" presName="space" presStyleCnt="0"/>
      <dgm:spPr/>
    </dgm:pt>
    <dgm:pt modelId="{74219D64-5357-4755-BF46-805B3BE8B6BF}" type="pres">
      <dgm:prSet presAssocID="{59E07FFD-9CF0-401F-B35A-182CC17037FD}" presName="compositeA" presStyleCnt="0"/>
      <dgm:spPr/>
    </dgm:pt>
    <dgm:pt modelId="{D8EBDFB7-AA14-4F1C-A53A-77A1700AAC1A}" type="pres">
      <dgm:prSet presAssocID="{59E07FFD-9CF0-401F-B35A-182CC17037FD}" presName="textA" presStyleLbl="revTx" presStyleIdx="2" presStyleCnt="3" custScaleY="58297" custLinFactNeighborX="30407" custLinFactNeighborY="-3389">
        <dgm:presLayoutVars>
          <dgm:bulletEnabled val="1"/>
        </dgm:presLayoutVars>
      </dgm:prSet>
      <dgm:spPr/>
    </dgm:pt>
    <dgm:pt modelId="{D46261E9-F71A-4E29-AAE9-E5635EC806BA}" type="pres">
      <dgm:prSet presAssocID="{59E07FFD-9CF0-401F-B35A-182CC17037FD}" presName="circleA" presStyleLbl="node1" presStyleIdx="2" presStyleCnt="3"/>
      <dgm:spPr/>
    </dgm:pt>
    <dgm:pt modelId="{9E030422-DFCD-4F94-9514-307700C855B5}" type="pres">
      <dgm:prSet presAssocID="{59E07FFD-9CF0-401F-B35A-182CC17037FD}" presName="spaceA" presStyleCnt="0"/>
      <dgm:spPr/>
    </dgm:pt>
  </dgm:ptLst>
  <dgm:cxnLst>
    <dgm:cxn modelId="{D7612E03-24F7-4B4F-AB85-D3468E1444F8}" srcId="{41E2CFB1-6F08-4777-8E54-B84A22A2A41C}" destId="{09A77934-8CF2-49D4-887A-68DB7A3A4E6A}" srcOrd="0" destOrd="0" parTransId="{3D3B4A65-2CDE-40EE-8440-BF37C41B4CAD}" sibTransId="{24682DC6-11DD-44E2-A810-DB1EFB7D487C}"/>
    <dgm:cxn modelId="{2182F117-4557-4C20-ABE3-3547CE253A08}" type="presOf" srcId="{7D5352C0-340F-4F7D-83F1-24B8840560E9}" destId="{012F9883-AC6C-41BF-8D3C-2C3BB309D235}" srcOrd="0" destOrd="0" presId="urn:microsoft.com/office/officeart/2005/8/layout/hProcess11"/>
    <dgm:cxn modelId="{A6173D33-E487-4C70-93D0-B04C5E1B0EFA}" srcId="{41E2CFB1-6F08-4777-8E54-B84A22A2A41C}" destId="{7D5352C0-340F-4F7D-83F1-24B8840560E9}" srcOrd="1" destOrd="0" parTransId="{A89F035B-1BD2-4F2E-84F8-86F66B2B92B9}" sibTransId="{A2DF1D36-73A0-4D67-AA1A-F8DE68621752}"/>
    <dgm:cxn modelId="{9B310D57-3842-42B6-A471-945CF2FEDA4C}" type="presOf" srcId="{41E2CFB1-6F08-4777-8E54-B84A22A2A41C}" destId="{034ACE11-F408-4144-BFE6-A390DF17AFCC}" srcOrd="0" destOrd="0" presId="urn:microsoft.com/office/officeart/2005/8/layout/hProcess11"/>
    <dgm:cxn modelId="{DE85D85D-A7E8-4B70-9D2A-B93A0DD046AA}" type="presOf" srcId="{09A77934-8CF2-49D4-887A-68DB7A3A4E6A}" destId="{A9C59DED-EE54-4D8C-B99E-1EE387CA12F4}" srcOrd="0" destOrd="0" presId="urn:microsoft.com/office/officeart/2005/8/layout/hProcess11"/>
    <dgm:cxn modelId="{DEB71E83-BFF1-401E-B531-009C83BCB6F6}" srcId="{41E2CFB1-6F08-4777-8E54-B84A22A2A41C}" destId="{59E07FFD-9CF0-401F-B35A-182CC17037FD}" srcOrd="2" destOrd="0" parTransId="{B69518E0-191D-44B1-BFED-B1609F3C0E22}" sibTransId="{6478DBFA-34C7-45A8-B7DE-AA0185C7247A}"/>
    <dgm:cxn modelId="{F71897B7-912E-49BA-8753-803ABA02B40F}" type="presOf" srcId="{59E07FFD-9CF0-401F-B35A-182CC17037FD}" destId="{D8EBDFB7-AA14-4F1C-A53A-77A1700AAC1A}" srcOrd="0" destOrd="0" presId="urn:microsoft.com/office/officeart/2005/8/layout/hProcess11"/>
    <dgm:cxn modelId="{5187ACA3-A201-4B15-A176-D480529050DC}" type="presParOf" srcId="{034ACE11-F408-4144-BFE6-A390DF17AFCC}" destId="{98CC9978-1544-4D6D-8813-D120631D5E4B}" srcOrd="0" destOrd="0" presId="urn:microsoft.com/office/officeart/2005/8/layout/hProcess11"/>
    <dgm:cxn modelId="{8DBB4387-9CCA-4C58-BF45-98B1602A6399}" type="presParOf" srcId="{034ACE11-F408-4144-BFE6-A390DF17AFCC}" destId="{3DF761E3-3A24-4E82-B5B1-96B42D45C239}" srcOrd="1" destOrd="0" presId="urn:microsoft.com/office/officeart/2005/8/layout/hProcess11"/>
    <dgm:cxn modelId="{A64FB3DC-1F96-4AB5-A142-6FEABCF368E6}" type="presParOf" srcId="{3DF761E3-3A24-4E82-B5B1-96B42D45C239}" destId="{6F8BD46C-1492-4064-8419-4342D3669773}" srcOrd="0" destOrd="0" presId="urn:microsoft.com/office/officeart/2005/8/layout/hProcess11"/>
    <dgm:cxn modelId="{FF4D7782-799C-41FB-BFD6-1D438B28078F}" type="presParOf" srcId="{6F8BD46C-1492-4064-8419-4342D3669773}" destId="{A9C59DED-EE54-4D8C-B99E-1EE387CA12F4}" srcOrd="0" destOrd="0" presId="urn:microsoft.com/office/officeart/2005/8/layout/hProcess11"/>
    <dgm:cxn modelId="{0C8C4404-9F25-4ADE-9957-9FF3519DE348}" type="presParOf" srcId="{6F8BD46C-1492-4064-8419-4342D3669773}" destId="{49394C6E-313F-47E0-BCC4-CD9634194666}" srcOrd="1" destOrd="0" presId="urn:microsoft.com/office/officeart/2005/8/layout/hProcess11"/>
    <dgm:cxn modelId="{10D22804-9163-47C4-9B3E-3210552F7979}" type="presParOf" srcId="{6F8BD46C-1492-4064-8419-4342D3669773}" destId="{4D62D6BB-DC2F-426A-BCF8-6217FDF869AA}" srcOrd="2" destOrd="0" presId="urn:microsoft.com/office/officeart/2005/8/layout/hProcess11"/>
    <dgm:cxn modelId="{7263DC5B-F09E-4851-97B5-71D7934A1BD8}" type="presParOf" srcId="{3DF761E3-3A24-4E82-B5B1-96B42D45C239}" destId="{F052DF74-D088-45B2-9616-C007ED8227CB}" srcOrd="1" destOrd="0" presId="urn:microsoft.com/office/officeart/2005/8/layout/hProcess11"/>
    <dgm:cxn modelId="{D752ED1C-2A04-4CB9-ADA2-98F8AE9E84DD}" type="presParOf" srcId="{3DF761E3-3A24-4E82-B5B1-96B42D45C239}" destId="{E68C01AB-4A82-4B4C-B12B-14489E9D74BD}" srcOrd="2" destOrd="0" presId="urn:microsoft.com/office/officeart/2005/8/layout/hProcess11"/>
    <dgm:cxn modelId="{ECD67CD7-A0DA-4145-9992-83324E64508A}" type="presParOf" srcId="{E68C01AB-4A82-4B4C-B12B-14489E9D74BD}" destId="{012F9883-AC6C-41BF-8D3C-2C3BB309D235}" srcOrd="0" destOrd="0" presId="urn:microsoft.com/office/officeart/2005/8/layout/hProcess11"/>
    <dgm:cxn modelId="{44EAEFBF-BE8F-4F16-8C04-B499CB7EA918}" type="presParOf" srcId="{E68C01AB-4A82-4B4C-B12B-14489E9D74BD}" destId="{2A84AB5F-024E-49A3-A989-4C008CA3C28A}" srcOrd="1" destOrd="0" presId="urn:microsoft.com/office/officeart/2005/8/layout/hProcess11"/>
    <dgm:cxn modelId="{CB7CF476-62FD-4BBD-AC2D-BCBB4DCA6D1B}" type="presParOf" srcId="{E68C01AB-4A82-4B4C-B12B-14489E9D74BD}" destId="{4586FD0E-FFCD-4A02-85AA-519AFC043DFB}" srcOrd="2" destOrd="0" presId="urn:microsoft.com/office/officeart/2005/8/layout/hProcess11"/>
    <dgm:cxn modelId="{477F003D-A2FB-4986-8E60-9DC4CECD4D9C}" type="presParOf" srcId="{3DF761E3-3A24-4E82-B5B1-96B42D45C239}" destId="{DDE4DF04-96B4-40A1-8C5A-A49D1746CC14}" srcOrd="3" destOrd="0" presId="urn:microsoft.com/office/officeart/2005/8/layout/hProcess11"/>
    <dgm:cxn modelId="{4DBF3DBC-B289-4D80-B302-BC830B6621B9}" type="presParOf" srcId="{3DF761E3-3A24-4E82-B5B1-96B42D45C239}" destId="{74219D64-5357-4755-BF46-805B3BE8B6BF}" srcOrd="4" destOrd="0" presId="urn:microsoft.com/office/officeart/2005/8/layout/hProcess11"/>
    <dgm:cxn modelId="{489B892C-2009-49CA-B7DD-B5E10A2E64F7}" type="presParOf" srcId="{74219D64-5357-4755-BF46-805B3BE8B6BF}" destId="{D8EBDFB7-AA14-4F1C-A53A-77A1700AAC1A}" srcOrd="0" destOrd="0" presId="urn:microsoft.com/office/officeart/2005/8/layout/hProcess11"/>
    <dgm:cxn modelId="{42C0A812-EDBB-45CA-9E11-12E08BEBA1DC}" type="presParOf" srcId="{74219D64-5357-4755-BF46-805B3BE8B6BF}" destId="{D46261E9-F71A-4E29-AAE9-E5635EC806BA}" srcOrd="1" destOrd="0" presId="urn:microsoft.com/office/officeart/2005/8/layout/hProcess11"/>
    <dgm:cxn modelId="{888362AC-4455-4F98-B55D-D6C2BEEF6577}" type="presParOf" srcId="{74219D64-5357-4755-BF46-805B3BE8B6BF}" destId="{9E030422-DFCD-4F94-9514-307700C855B5}"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E2CFB1-6F08-4777-8E54-B84A22A2A41C}" type="doc">
      <dgm:prSet loTypeId="urn:microsoft.com/office/officeart/2005/8/layout/hProcess11" loCatId="process" qsTypeId="urn:microsoft.com/office/officeart/2005/8/quickstyle/simple1" qsCatId="simple" csTypeId="urn:microsoft.com/office/officeart/2005/8/colors/accent1_2" csCatId="accent1" phldr="1"/>
      <dgm:spPr/>
    </dgm:pt>
    <dgm:pt modelId="{7D5352C0-340F-4F7D-83F1-24B8840560E9}">
      <dgm:prSet phldrT="[Text]" custT="1"/>
      <dgm:spPr/>
      <dgm:t>
        <a:bodyPr/>
        <a:lstStyle/>
        <a:p>
          <a:r>
            <a:rPr lang="en-US" sz="1600" b="1" dirty="0"/>
            <a:t>4-Year Textile Related Instruction (University)</a:t>
          </a:r>
        </a:p>
      </dgm:t>
    </dgm:pt>
    <dgm:pt modelId="{A89F035B-1BD2-4F2E-84F8-86F66B2B92B9}" type="parTrans" cxnId="{A6173D33-E487-4C70-93D0-B04C5E1B0EFA}">
      <dgm:prSet/>
      <dgm:spPr/>
      <dgm:t>
        <a:bodyPr/>
        <a:lstStyle/>
        <a:p>
          <a:endParaRPr lang="en-US"/>
        </a:p>
      </dgm:t>
    </dgm:pt>
    <dgm:pt modelId="{A2DF1D36-73A0-4D67-AA1A-F8DE68621752}" type="sibTrans" cxnId="{A6173D33-E487-4C70-93D0-B04C5E1B0EFA}">
      <dgm:prSet/>
      <dgm:spPr/>
      <dgm:t>
        <a:bodyPr/>
        <a:lstStyle/>
        <a:p>
          <a:endParaRPr lang="en-US"/>
        </a:p>
      </dgm:t>
    </dgm:pt>
    <dgm:pt modelId="{59E07FFD-9CF0-401F-B35A-182CC17037FD}">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600" b="1" dirty="0">
              <a:solidFill>
                <a:schemeClr val="tx2"/>
              </a:solidFill>
            </a:rPr>
            <a:t>Textile Industry</a:t>
          </a:r>
        </a:p>
      </dgm:t>
    </dgm:pt>
    <dgm:pt modelId="{B69518E0-191D-44B1-BFED-B1609F3C0E22}" type="parTrans" cxnId="{DEB71E83-BFF1-401E-B531-009C83BCB6F6}">
      <dgm:prSet/>
      <dgm:spPr/>
      <dgm:t>
        <a:bodyPr/>
        <a:lstStyle/>
        <a:p>
          <a:endParaRPr lang="en-US"/>
        </a:p>
      </dgm:t>
    </dgm:pt>
    <dgm:pt modelId="{6478DBFA-34C7-45A8-B7DE-AA0185C7247A}" type="sibTrans" cxnId="{DEB71E83-BFF1-401E-B531-009C83BCB6F6}">
      <dgm:prSet/>
      <dgm:spPr/>
      <dgm:t>
        <a:bodyPr/>
        <a:lstStyle/>
        <a:p>
          <a:endParaRPr lang="en-US"/>
        </a:p>
      </dgm:t>
    </dgm:pt>
    <dgm:pt modelId="{09A77934-8CF2-49D4-887A-68DB7A3A4E6A}">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600" b="1" dirty="0">
              <a:solidFill>
                <a:schemeClr val="tx2"/>
              </a:solidFill>
            </a:rPr>
            <a:t>Retiring Labor force/ Open Jobs</a:t>
          </a:r>
        </a:p>
      </dgm:t>
    </dgm:pt>
    <dgm:pt modelId="{3D3B4A65-2CDE-40EE-8440-BF37C41B4CAD}" type="parTrans" cxnId="{D7612E03-24F7-4B4F-AB85-D3468E1444F8}">
      <dgm:prSet/>
      <dgm:spPr/>
      <dgm:t>
        <a:bodyPr/>
        <a:lstStyle/>
        <a:p>
          <a:endParaRPr lang="en-US"/>
        </a:p>
      </dgm:t>
    </dgm:pt>
    <dgm:pt modelId="{24682DC6-11DD-44E2-A810-DB1EFB7D487C}" type="sibTrans" cxnId="{D7612E03-24F7-4B4F-AB85-D3468E1444F8}">
      <dgm:prSet/>
      <dgm:spPr/>
      <dgm:t>
        <a:bodyPr/>
        <a:lstStyle/>
        <a:p>
          <a:endParaRPr lang="en-US"/>
        </a:p>
      </dgm:t>
    </dgm:pt>
    <dgm:pt modelId="{CA9C3810-3E69-4B94-87C9-EF9175B139E2}">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sz="1600" b="1" dirty="0">
              <a:solidFill>
                <a:schemeClr val="tx2"/>
              </a:solidFill>
            </a:rPr>
            <a:t>K-12 Outreach</a:t>
          </a:r>
        </a:p>
      </dgm:t>
    </dgm:pt>
    <dgm:pt modelId="{E15A9FC6-5F64-4F95-A731-B6B0722BB72D}" type="parTrans" cxnId="{7E059349-22D9-423F-BC6B-EEC082B559DB}">
      <dgm:prSet/>
      <dgm:spPr/>
      <dgm:t>
        <a:bodyPr/>
        <a:lstStyle/>
        <a:p>
          <a:endParaRPr lang="en-US"/>
        </a:p>
      </dgm:t>
    </dgm:pt>
    <dgm:pt modelId="{60D0856A-45F6-4B1B-BEE8-ACC5CD371F84}" type="sibTrans" cxnId="{7E059349-22D9-423F-BC6B-EEC082B559DB}">
      <dgm:prSet/>
      <dgm:spPr/>
      <dgm:t>
        <a:bodyPr/>
        <a:lstStyle/>
        <a:p>
          <a:endParaRPr lang="en-US"/>
        </a:p>
      </dgm:t>
    </dgm:pt>
    <dgm:pt modelId="{D1F37751-A8C6-453F-8B1F-5177666F9EAF}">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sz="1600" b="1" dirty="0">
              <a:solidFill>
                <a:schemeClr val="tx2"/>
              </a:solidFill>
            </a:rPr>
            <a:t>Summer Camps</a:t>
          </a:r>
        </a:p>
      </dgm:t>
    </dgm:pt>
    <dgm:pt modelId="{7E706837-E972-4327-9F12-D19A63A45BCD}" type="parTrans" cxnId="{DBB24D2B-404A-4FD5-999C-11D4AAF4D265}">
      <dgm:prSet/>
      <dgm:spPr/>
      <dgm:t>
        <a:bodyPr/>
        <a:lstStyle/>
        <a:p>
          <a:endParaRPr lang="en-US"/>
        </a:p>
      </dgm:t>
    </dgm:pt>
    <dgm:pt modelId="{AA73313E-E634-4BA5-9548-89DDCFA0D8A7}" type="sibTrans" cxnId="{DBB24D2B-404A-4FD5-999C-11D4AAF4D265}">
      <dgm:prSet/>
      <dgm:spPr/>
      <dgm:t>
        <a:bodyPr/>
        <a:lstStyle/>
        <a:p>
          <a:endParaRPr lang="en-US"/>
        </a:p>
      </dgm:t>
    </dgm:pt>
    <dgm:pt modelId="{80CC4E45-D20C-429B-BE54-3A02285D98A8}">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sz="1600" b="1" dirty="0">
              <a:solidFill>
                <a:schemeClr val="tx2"/>
              </a:solidFill>
            </a:rPr>
            <a:t>CTE Courses/</a:t>
          </a:r>
        </a:p>
        <a:p>
          <a:r>
            <a:rPr lang="en-US" sz="1600" b="1" dirty="0">
              <a:solidFill>
                <a:schemeClr val="tx2"/>
              </a:solidFill>
            </a:rPr>
            <a:t>High School &amp; College Dual Enrollment</a:t>
          </a:r>
        </a:p>
      </dgm:t>
    </dgm:pt>
    <dgm:pt modelId="{C1384DCF-69D0-4D1C-A492-A79F20661DCD}" type="parTrans" cxnId="{F0EABBBF-077A-4352-A44C-1634DA9979B7}">
      <dgm:prSet/>
      <dgm:spPr/>
      <dgm:t>
        <a:bodyPr/>
        <a:lstStyle/>
        <a:p>
          <a:endParaRPr lang="en-US"/>
        </a:p>
      </dgm:t>
    </dgm:pt>
    <dgm:pt modelId="{1D210196-6B5F-442E-A3CA-059E01568873}" type="sibTrans" cxnId="{F0EABBBF-077A-4352-A44C-1634DA9979B7}">
      <dgm:prSet/>
      <dgm:spPr/>
      <dgm:t>
        <a:bodyPr/>
        <a:lstStyle/>
        <a:p>
          <a:endParaRPr lang="en-US"/>
        </a:p>
      </dgm:t>
    </dgm:pt>
    <dgm:pt modelId="{08C98B96-6467-44DD-8124-BB9D31326602}">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sz="1600" b="1" dirty="0">
              <a:solidFill>
                <a:schemeClr val="tx2"/>
              </a:solidFill>
            </a:rPr>
            <a:t>Textile Academy/Rapid Workforce Training</a:t>
          </a:r>
        </a:p>
      </dgm:t>
    </dgm:pt>
    <dgm:pt modelId="{42BC5C0C-ED74-4F40-92BB-203366F49619}" type="parTrans" cxnId="{3DA7E619-F5F5-462B-9348-B0CD3DDD0178}">
      <dgm:prSet/>
      <dgm:spPr/>
      <dgm:t>
        <a:bodyPr/>
        <a:lstStyle/>
        <a:p>
          <a:endParaRPr lang="en-US"/>
        </a:p>
      </dgm:t>
    </dgm:pt>
    <dgm:pt modelId="{A02DF10E-0CBF-42FA-A311-C5A00792627C}" type="sibTrans" cxnId="{3DA7E619-F5F5-462B-9348-B0CD3DDD0178}">
      <dgm:prSet/>
      <dgm:spPr/>
      <dgm:t>
        <a:bodyPr/>
        <a:lstStyle/>
        <a:p>
          <a:endParaRPr lang="en-US"/>
        </a:p>
      </dgm:t>
    </dgm:pt>
    <dgm:pt modelId="{A733313B-0CB6-44A7-8463-6E7F8E93E196}">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sz="1600" b="1" dirty="0">
              <a:solidFill>
                <a:schemeClr val="tx2"/>
              </a:solidFill>
            </a:rPr>
            <a:t>Certificates/AAS in Textile Technology</a:t>
          </a:r>
        </a:p>
      </dgm:t>
    </dgm:pt>
    <dgm:pt modelId="{E283BEE0-E8E2-4F9A-B113-F6B44F6A5C87}" type="parTrans" cxnId="{DA8BA7C8-8A10-4B78-8069-EC687E15865A}">
      <dgm:prSet/>
      <dgm:spPr/>
      <dgm:t>
        <a:bodyPr/>
        <a:lstStyle/>
        <a:p>
          <a:endParaRPr lang="en-US"/>
        </a:p>
      </dgm:t>
    </dgm:pt>
    <dgm:pt modelId="{ADB2E764-BCB4-4FEF-8402-05F94F912515}" type="sibTrans" cxnId="{DA8BA7C8-8A10-4B78-8069-EC687E15865A}">
      <dgm:prSet/>
      <dgm:spPr/>
      <dgm:t>
        <a:bodyPr/>
        <a:lstStyle/>
        <a:p>
          <a:endParaRPr lang="en-US"/>
        </a:p>
      </dgm:t>
    </dgm:pt>
    <dgm:pt modelId="{034ACE11-F408-4144-BFE6-A390DF17AFCC}" type="pres">
      <dgm:prSet presAssocID="{41E2CFB1-6F08-4777-8E54-B84A22A2A41C}" presName="Name0" presStyleCnt="0">
        <dgm:presLayoutVars>
          <dgm:dir/>
          <dgm:resizeHandles val="exact"/>
        </dgm:presLayoutVars>
      </dgm:prSet>
      <dgm:spPr/>
    </dgm:pt>
    <dgm:pt modelId="{98CC9978-1544-4D6D-8813-D120631D5E4B}" type="pres">
      <dgm:prSet presAssocID="{41E2CFB1-6F08-4777-8E54-B84A22A2A41C}" presName="arrow" presStyleLbl="bgShp" presStyleIdx="0" presStyleCnt="1"/>
      <dgm:spPr/>
    </dgm:pt>
    <dgm:pt modelId="{3DF761E3-3A24-4E82-B5B1-96B42D45C239}" type="pres">
      <dgm:prSet presAssocID="{41E2CFB1-6F08-4777-8E54-B84A22A2A41C}" presName="points" presStyleCnt="0"/>
      <dgm:spPr/>
    </dgm:pt>
    <dgm:pt modelId="{6F8BD46C-1492-4064-8419-4342D3669773}" type="pres">
      <dgm:prSet presAssocID="{09A77934-8CF2-49D4-887A-68DB7A3A4E6A}" presName="compositeA" presStyleCnt="0"/>
      <dgm:spPr/>
    </dgm:pt>
    <dgm:pt modelId="{A9C59DED-EE54-4D8C-B99E-1EE387CA12F4}" type="pres">
      <dgm:prSet presAssocID="{09A77934-8CF2-49D4-887A-68DB7A3A4E6A}" presName="textA" presStyleLbl="revTx" presStyleIdx="0" presStyleCnt="8" custScaleX="107297" custScaleY="70622" custLinFactNeighborX="-151" custLinFactNeighborY="-4237">
        <dgm:presLayoutVars>
          <dgm:bulletEnabled val="1"/>
        </dgm:presLayoutVars>
      </dgm:prSet>
      <dgm:spPr/>
    </dgm:pt>
    <dgm:pt modelId="{49394C6E-313F-47E0-BCC4-CD9634194666}" type="pres">
      <dgm:prSet presAssocID="{09A77934-8CF2-49D4-887A-68DB7A3A4E6A}" presName="circleA" presStyleLbl="node1" presStyleIdx="0" presStyleCnt="8"/>
      <dgm:spPr/>
    </dgm:pt>
    <dgm:pt modelId="{4D62D6BB-DC2F-426A-BCF8-6217FDF869AA}" type="pres">
      <dgm:prSet presAssocID="{09A77934-8CF2-49D4-887A-68DB7A3A4E6A}" presName="spaceA" presStyleCnt="0"/>
      <dgm:spPr/>
    </dgm:pt>
    <dgm:pt modelId="{F052DF74-D088-45B2-9616-C007ED8227CB}" type="pres">
      <dgm:prSet presAssocID="{24682DC6-11DD-44E2-A810-DB1EFB7D487C}" presName="space" presStyleCnt="0"/>
      <dgm:spPr/>
    </dgm:pt>
    <dgm:pt modelId="{612D6E76-BA99-422E-A108-C2627C18BE5A}" type="pres">
      <dgm:prSet presAssocID="{CA9C3810-3E69-4B94-87C9-EF9175B139E2}" presName="compositeB" presStyleCnt="0"/>
      <dgm:spPr/>
    </dgm:pt>
    <dgm:pt modelId="{31A1F317-0821-460A-B429-6F9081B06F50}" type="pres">
      <dgm:prSet presAssocID="{CA9C3810-3E69-4B94-87C9-EF9175B139E2}" presName="textB" presStyleLbl="revTx" presStyleIdx="1" presStyleCnt="8">
        <dgm:presLayoutVars>
          <dgm:bulletEnabled val="1"/>
        </dgm:presLayoutVars>
      </dgm:prSet>
      <dgm:spPr/>
    </dgm:pt>
    <dgm:pt modelId="{70D1EB99-35B4-47D4-9451-FF25CD004DBC}" type="pres">
      <dgm:prSet presAssocID="{CA9C3810-3E69-4B94-87C9-EF9175B139E2}" presName="circleB" presStyleLbl="node1" presStyleIdx="1" presStyleCnt="8"/>
      <dgm:spPr/>
    </dgm:pt>
    <dgm:pt modelId="{06D6A771-6262-433A-AB32-03B73C6C3264}" type="pres">
      <dgm:prSet presAssocID="{CA9C3810-3E69-4B94-87C9-EF9175B139E2}" presName="spaceB" presStyleCnt="0"/>
      <dgm:spPr/>
    </dgm:pt>
    <dgm:pt modelId="{5C69353C-B534-4ADC-A5F2-401A665CDDC4}" type="pres">
      <dgm:prSet presAssocID="{60D0856A-45F6-4B1B-BEE8-ACC5CD371F84}" presName="space" presStyleCnt="0"/>
      <dgm:spPr/>
    </dgm:pt>
    <dgm:pt modelId="{95387509-E188-4D93-AF96-E7770491E395}" type="pres">
      <dgm:prSet presAssocID="{D1F37751-A8C6-453F-8B1F-5177666F9EAF}" presName="compositeA" presStyleCnt="0"/>
      <dgm:spPr/>
    </dgm:pt>
    <dgm:pt modelId="{5600974F-7CC7-47B6-A1F6-E5A205CC5C67}" type="pres">
      <dgm:prSet presAssocID="{D1F37751-A8C6-453F-8B1F-5177666F9EAF}" presName="textA" presStyleLbl="revTx" presStyleIdx="2" presStyleCnt="8">
        <dgm:presLayoutVars>
          <dgm:bulletEnabled val="1"/>
        </dgm:presLayoutVars>
      </dgm:prSet>
      <dgm:spPr/>
    </dgm:pt>
    <dgm:pt modelId="{D7EE2B4E-5D1D-445C-9D47-DD7655411436}" type="pres">
      <dgm:prSet presAssocID="{D1F37751-A8C6-453F-8B1F-5177666F9EAF}" presName="circleA" presStyleLbl="node1" presStyleIdx="2" presStyleCnt="8"/>
      <dgm:spPr/>
    </dgm:pt>
    <dgm:pt modelId="{0B8E6698-19B1-4A07-BEA1-4E49F469060A}" type="pres">
      <dgm:prSet presAssocID="{D1F37751-A8C6-453F-8B1F-5177666F9EAF}" presName="spaceA" presStyleCnt="0"/>
      <dgm:spPr/>
    </dgm:pt>
    <dgm:pt modelId="{3425ECA5-BBC6-4517-B9FA-86E75C251800}" type="pres">
      <dgm:prSet presAssocID="{AA73313E-E634-4BA5-9548-89DDCFA0D8A7}" presName="space" presStyleCnt="0"/>
      <dgm:spPr/>
    </dgm:pt>
    <dgm:pt modelId="{EEA44AFB-8510-4F27-833A-6583BB3A48B4}" type="pres">
      <dgm:prSet presAssocID="{80CC4E45-D20C-429B-BE54-3A02285D98A8}" presName="compositeB" presStyleCnt="0"/>
      <dgm:spPr/>
    </dgm:pt>
    <dgm:pt modelId="{E1B74D39-7566-4AE4-B1C2-890D77C22A5D}" type="pres">
      <dgm:prSet presAssocID="{80CC4E45-D20C-429B-BE54-3A02285D98A8}" presName="textB" presStyleLbl="revTx" presStyleIdx="3" presStyleCnt="8">
        <dgm:presLayoutVars>
          <dgm:bulletEnabled val="1"/>
        </dgm:presLayoutVars>
      </dgm:prSet>
      <dgm:spPr/>
    </dgm:pt>
    <dgm:pt modelId="{8ABB3D4F-3531-421B-9BB1-39B2C8F7BD0A}" type="pres">
      <dgm:prSet presAssocID="{80CC4E45-D20C-429B-BE54-3A02285D98A8}" presName="circleB" presStyleLbl="node1" presStyleIdx="3" presStyleCnt="8"/>
      <dgm:spPr/>
    </dgm:pt>
    <dgm:pt modelId="{877C3DB8-C0EB-4800-B01E-70EA6B0BEC5E}" type="pres">
      <dgm:prSet presAssocID="{80CC4E45-D20C-429B-BE54-3A02285D98A8}" presName="spaceB" presStyleCnt="0"/>
      <dgm:spPr/>
    </dgm:pt>
    <dgm:pt modelId="{7E492B0D-9766-4D26-9FEF-4D1319420DB7}" type="pres">
      <dgm:prSet presAssocID="{1D210196-6B5F-442E-A3CA-059E01568873}" presName="space" presStyleCnt="0"/>
      <dgm:spPr/>
    </dgm:pt>
    <dgm:pt modelId="{A0B8CB4D-51DC-4F50-AEA5-16143E04C6D0}" type="pres">
      <dgm:prSet presAssocID="{08C98B96-6467-44DD-8124-BB9D31326602}" presName="compositeA" presStyleCnt="0"/>
      <dgm:spPr/>
    </dgm:pt>
    <dgm:pt modelId="{CACB3B33-9737-4541-8C0F-A85A2EAF9653}" type="pres">
      <dgm:prSet presAssocID="{08C98B96-6467-44DD-8124-BB9D31326602}" presName="textA" presStyleLbl="revTx" presStyleIdx="4" presStyleCnt="8">
        <dgm:presLayoutVars>
          <dgm:bulletEnabled val="1"/>
        </dgm:presLayoutVars>
      </dgm:prSet>
      <dgm:spPr/>
    </dgm:pt>
    <dgm:pt modelId="{2297DE89-687D-489A-88E5-F3E1630C24FB}" type="pres">
      <dgm:prSet presAssocID="{08C98B96-6467-44DD-8124-BB9D31326602}" presName="circleA" presStyleLbl="node1" presStyleIdx="4" presStyleCnt="8"/>
      <dgm:spPr/>
    </dgm:pt>
    <dgm:pt modelId="{5A0D9451-9CB6-4474-BE51-BF15A3CABFB1}" type="pres">
      <dgm:prSet presAssocID="{08C98B96-6467-44DD-8124-BB9D31326602}" presName="spaceA" presStyleCnt="0"/>
      <dgm:spPr/>
    </dgm:pt>
    <dgm:pt modelId="{14C13BFF-BE24-42CD-908A-A5670A611AB9}" type="pres">
      <dgm:prSet presAssocID="{A02DF10E-0CBF-42FA-A311-C5A00792627C}" presName="space" presStyleCnt="0"/>
      <dgm:spPr/>
    </dgm:pt>
    <dgm:pt modelId="{04562AD5-FE85-4822-8E10-0B3A76EBE9EA}" type="pres">
      <dgm:prSet presAssocID="{A733313B-0CB6-44A7-8463-6E7F8E93E196}" presName="compositeB" presStyleCnt="0"/>
      <dgm:spPr/>
    </dgm:pt>
    <dgm:pt modelId="{EC18FBB1-8F8D-4328-9C45-27C95ACA62A7}" type="pres">
      <dgm:prSet presAssocID="{A733313B-0CB6-44A7-8463-6E7F8E93E196}" presName="textB" presStyleLbl="revTx" presStyleIdx="5" presStyleCnt="8">
        <dgm:presLayoutVars>
          <dgm:bulletEnabled val="1"/>
        </dgm:presLayoutVars>
      </dgm:prSet>
      <dgm:spPr/>
    </dgm:pt>
    <dgm:pt modelId="{B2451312-3374-476D-BBD0-BCFE36E7AF29}" type="pres">
      <dgm:prSet presAssocID="{A733313B-0CB6-44A7-8463-6E7F8E93E196}" presName="circleB" presStyleLbl="node1" presStyleIdx="5" presStyleCnt="8"/>
      <dgm:spPr/>
    </dgm:pt>
    <dgm:pt modelId="{3B47B3EB-8B64-4A77-80F3-A33F8DB7AB25}" type="pres">
      <dgm:prSet presAssocID="{A733313B-0CB6-44A7-8463-6E7F8E93E196}" presName="spaceB" presStyleCnt="0"/>
      <dgm:spPr/>
    </dgm:pt>
    <dgm:pt modelId="{391A23FB-F974-4BBE-9239-721CA3B4AC4A}" type="pres">
      <dgm:prSet presAssocID="{ADB2E764-BCB4-4FEF-8402-05F94F912515}" presName="space" presStyleCnt="0"/>
      <dgm:spPr/>
    </dgm:pt>
    <dgm:pt modelId="{04881B8B-B725-4D2B-8F42-63828A53ECB6}" type="pres">
      <dgm:prSet presAssocID="{7D5352C0-340F-4F7D-83F1-24B8840560E9}" presName="compositeA" presStyleCnt="0"/>
      <dgm:spPr/>
    </dgm:pt>
    <dgm:pt modelId="{2125DAA6-DA93-4A4E-8B48-EB1DDEA08D61}" type="pres">
      <dgm:prSet presAssocID="{7D5352C0-340F-4F7D-83F1-24B8840560E9}" presName="textA" presStyleLbl="revTx" presStyleIdx="6" presStyleCnt="8">
        <dgm:presLayoutVars>
          <dgm:bulletEnabled val="1"/>
        </dgm:presLayoutVars>
      </dgm:prSet>
      <dgm:spPr/>
    </dgm:pt>
    <dgm:pt modelId="{C207C40A-FE31-425D-8012-1B7DBFA3EDF8}" type="pres">
      <dgm:prSet presAssocID="{7D5352C0-340F-4F7D-83F1-24B8840560E9}" presName="circleA" presStyleLbl="node1" presStyleIdx="6" presStyleCnt="8"/>
      <dgm:spPr/>
    </dgm:pt>
    <dgm:pt modelId="{94E923B5-623B-411F-BA86-C71EBC13118A}" type="pres">
      <dgm:prSet presAssocID="{7D5352C0-340F-4F7D-83F1-24B8840560E9}" presName="spaceA" presStyleCnt="0"/>
      <dgm:spPr/>
    </dgm:pt>
    <dgm:pt modelId="{DDE4DF04-96B4-40A1-8C5A-A49D1746CC14}" type="pres">
      <dgm:prSet presAssocID="{A2DF1D36-73A0-4D67-AA1A-F8DE68621752}" presName="space" presStyleCnt="0"/>
      <dgm:spPr/>
    </dgm:pt>
    <dgm:pt modelId="{7A3E81B2-14ED-4C33-8A57-31A34BF4AA73}" type="pres">
      <dgm:prSet presAssocID="{59E07FFD-9CF0-401F-B35A-182CC17037FD}" presName="compositeB" presStyleCnt="0"/>
      <dgm:spPr/>
    </dgm:pt>
    <dgm:pt modelId="{17EAAA3E-9B87-4009-B280-502922B458CE}" type="pres">
      <dgm:prSet presAssocID="{59E07FFD-9CF0-401F-B35A-182CC17037FD}" presName="textB" presStyleLbl="revTx" presStyleIdx="7" presStyleCnt="8" custScaleY="68264">
        <dgm:presLayoutVars>
          <dgm:bulletEnabled val="1"/>
        </dgm:presLayoutVars>
      </dgm:prSet>
      <dgm:spPr/>
    </dgm:pt>
    <dgm:pt modelId="{41306A42-82CA-479C-A961-4CCAB0464284}" type="pres">
      <dgm:prSet presAssocID="{59E07FFD-9CF0-401F-B35A-182CC17037FD}" presName="circleB" presStyleLbl="node1" presStyleIdx="7" presStyleCnt="8"/>
      <dgm:spPr/>
    </dgm:pt>
    <dgm:pt modelId="{1AA0D119-7B97-407F-856D-B72195013ABA}" type="pres">
      <dgm:prSet presAssocID="{59E07FFD-9CF0-401F-B35A-182CC17037FD}" presName="spaceB" presStyleCnt="0"/>
      <dgm:spPr/>
    </dgm:pt>
  </dgm:ptLst>
  <dgm:cxnLst>
    <dgm:cxn modelId="{D7612E03-24F7-4B4F-AB85-D3468E1444F8}" srcId="{41E2CFB1-6F08-4777-8E54-B84A22A2A41C}" destId="{09A77934-8CF2-49D4-887A-68DB7A3A4E6A}" srcOrd="0" destOrd="0" parTransId="{3D3B4A65-2CDE-40EE-8440-BF37C41B4CAD}" sibTransId="{24682DC6-11DD-44E2-A810-DB1EFB7D487C}"/>
    <dgm:cxn modelId="{3DA7E619-F5F5-462B-9348-B0CD3DDD0178}" srcId="{41E2CFB1-6F08-4777-8E54-B84A22A2A41C}" destId="{08C98B96-6467-44DD-8124-BB9D31326602}" srcOrd="4" destOrd="0" parTransId="{42BC5C0C-ED74-4F40-92BB-203366F49619}" sibTransId="{A02DF10E-0CBF-42FA-A311-C5A00792627C}"/>
    <dgm:cxn modelId="{91FD842A-7256-4AAF-B709-B0AF6BA601B8}" type="presOf" srcId="{D1F37751-A8C6-453F-8B1F-5177666F9EAF}" destId="{5600974F-7CC7-47B6-A1F6-E5A205CC5C67}" srcOrd="0" destOrd="0" presId="urn:microsoft.com/office/officeart/2005/8/layout/hProcess11"/>
    <dgm:cxn modelId="{DBB24D2B-404A-4FD5-999C-11D4AAF4D265}" srcId="{41E2CFB1-6F08-4777-8E54-B84A22A2A41C}" destId="{D1F37751-A8C6-453F-8B1F-5177666F9EAF}" srcOrd="2" destOrd="0" parTransId="{7E706837-E972-4327-9F12-D19A63A45BCD}" sibTransId="{AA73313E-E634-4BA5-9548-89DDCFA0D8A7}"/>
    <dgm:cxn modelId="{A6173D33-E487-4C70-93D0-B04C5E1B0EFA}" srcId="{41E2CFB1-6F08-4777-8E54-B84A22A2A41C}" destId="{7D5352C0-340F-4F7D-83F1-24B8840560E9}" srcOrd="6" destOrd="0" parTransId="{A89F035B-1BD2-4F2E-84F8-86F66B2B92B9}" sibTransId="{A2DF1D36-73A0-4D67-AA1A-F8DE68621752}"/>
    <dgm:cxn modelId="{7E059349-22D9-423F-BC6B-EEC082B559DB}" srcId="{41E2CFB1-6F08-4777-8E54-B84A22A2A41C}" destId="{CA9C3810-3E69-4B94-87C9-EF9175B139E2}" srcOrd="1" destOrd="0" parTransId="{E15A9FC6-5F64-4F95-A731-B6B0722BB72D}" sibTransId="{60D0856A-45F6-4B1B-BEE8-ACC5CD371F84}"/>
    <dgm:cxn modelId="{9B310D57-3842-42B6-A471-945CF2FEDA4C}" type="presOf" srcId="{41E2CFB1-6F08-4777-8E54-B84A22A2A41C}" destId="{034ACE11-F408-4144-BFE6-A390DF17AFCC}" srcOrd="0" destOrd="0" presId="urn:microsoft.com/office/officeart/2005/8/layout/hProcess11"/>
    <dgm:cxn modelId="{DE85D85D-A7E8-4B70-9D2A-B93A0DD046AA}" type="presOf" srcId="{09A77934-8CF2-49D4-887A-68DB7A3A4E6A}" destId="{A9C59DED-EE54-4D8C-B99E-1EE387CA12F4}" srcOrd="0" destOrd="0" presId="urn:microsoft.com/office/officeart/2005/8/layout/hProcess11"/>
    <dgm:cxn modelId="{2BF5AB7F-D8AB-42D7-BE89-9D20574F5163}" type="presOf" srcId="{59E07FFD-9CF0-401F-B35A-182CC17037FD}" destId="{17EAAA3E-9B87-4009-B280-502922B458CE}" srcOrd="0" destOrd="0" presId="urn:microsoft.com/office/officeart/2005/8/layout/hProcess11"/>
    <dgm:cxn modelId="{DEB71E83-BFF1-401E-B531-009C83BCB6F6}" srcId="{41E2CFB1-6F08-4777-8E54-B84A22A2A41C}" destId="{59E07FFD-9CF0-401F-B35A-182CC17037FD}" srcOrd="7" destOrd="0" parTransId="{B69518E0-191D-44B1-BFED-B1609F3C0E22}" sibTransId="{6478DBFA-34C7-45A8-B7DE-AA0185C7247A}"/>
    <dgm:cxn modelId="{C72C9F9D-A9FF-4BE3-AC98-3BC185D3E8B9}" type="presOf" srcId="{CA9C3810-3E69-4B94-87C9-EF9175B139E2}" destId="{31A1F317-0821-460A-B429-6F9081B06F50}" srcOrd="0" destOrd="0" presId="urn:microsoft.com/office/officeart/2005/8/layout/hProcess11"/>
    <dgm:cxn modelId="{0D1A09A5-389B-4D9F-BB16-34B61D247F5F}" type="presOf" srcId="{7D5352C0-340F-4F7D-83F1-24B8840560E9}" destId="{2125DAA6-DA93-4A4E-8B48-EB1DDEA08D61}" srcOrd="0" destOrd="0" presId="urn:microsoft.com/office/officeart/2005/8/layout/hProcess11"/>
    <dgm:cxn modelId="{F0EABBBF-077A-4352-A44C-1634DA9979B7}" srcId="{41E2CFB1-6F08-4777-8E54-B84A22A2A41C}" destId="{80CC4E45-D20C-429B-BE54-3A02285D98A8}" srcOrd="3" destOrd="0" parTransId="{C1384DCF-69D0-4D1C-A492-A79F20661DCD}" sibTransId="{1D210196-6B5F-442E-A3CA-059E01568873}"/>
    <dgm:cxn modelId="{DA8BA7C8-8A10-4B78-8069-EC687E15865A}" srcId="{41E2CFB1-6F08-4777-8E54-B84A22A2A41C}" destId="{A733313B-0CB6-44A7-8463-6E7F8E93E196}" srcOrd="5" destOrd="0" parTransId="{E283BEE0-E8E2-4F9A-B113-F6B44F6A5C87}" sibTransId="{ADB2E764-BCB4-4FEF-8402-05F94F912515}"/>
    <dgm:cxn modelId="{B1979CD6-CCD5-4CD0-87A6-A6FFEA6C2CAF}" type="presOf" srcId="{80CC4E45-D20C-429B-BE54-3A02285D98A8}" destId="{E1B74D39-7566-4AE4-B1C2-890D77C22A5D}" srcOrd="0" destOrd="0" presId="urn:microsoft.com/office/officeart/2005/8/layout/hProcess11"/>
    <dgm:cxn modelId="{D59B2FD7-05E1-4E24-A8D1-7355AE7F965B}" type="presOf" srcId="{08C98B96-6467-44DD-8124-BB9D31326602}" destId="{CACB3B33-9737-4541-8C0F-A85A2EAF9653}" srcOrd="0" destOrd="0" presId="urn:microsoft.com/office/officeart/2005/8/layout/hProcess11"/>
    <dgm:cxn modelId="{DA9AECEA-E50F-4137-909A-E3D172D8E77A}" type="presOf" srcId="{A733313B-0CB6-44A7-8463-6E7F8E93E196}" destId="{EC18FBB1-8F8D-4328-9C45-27C95ACA62A7}" srcOrd="0" destOrd="0" presId="urn:microsoft.com/office/officeart/2005/8/layout/hProcess11"/>
    <dgm:cxn modelId="{5187ACA3-A201-4B15-A176-D480529050DC}" type="presParOf" srcId="{034ACE11-F408-4144-BFE6-A390DF17AFCC}" destId="{98CC9978-1544-4D6D-8813-D120631D5E4B}" srcOrd="0" destOrd="0" presId="urn:microsoft.com/office/officeart/2005/8/layout/hProcess11"/>
    <dgm:cxn modelId="{8DBB4387-9CCA-4C58-BF45-98B1602A6399}" type="presParOf" srcId="{034ACE11-F408-4144-BFE6-A390DF17AFCC}" destId="{3DF761E3-3A24-4E82-B5B1-96B42D45C239}" srcOrd="1" destOrd="0" presId="urn:microsoft.com/office/officeart/2005/8/layout/hProcess11"/>
    <dgm:cxn modelId="{A64FB3DC-1F96-4AB5-A142-6FEABCF368E6}" type="presParOf" srcId="{3DF761E3-3A24-4E82-B5B1-96B42D45C239}" destId="{6F8BD46C-1492-4064-8419-4342D3669773}" srcOrd="0" destOrd="0" presId="urn:microsoft.com/office/officeart/2005/8/layout/hProcess11"/>
    <dgm:cxn modelId="{FF4D7782-799C-41FB-BFD6-1D438B28078F}" type="presParOf" srcId="{6F8BD46C-1492-4064-8419-4342D3669773}" destId="{A9C59DED-EE54-4D8C-B99E-1EE387CA12F4}" srcOrd="0" destOrd="0" presId="urn:microsoft.com/office/officeart/2005/8/layout/hProcess11"/>
    <dgm:cxn modelId="{0C8C4404-9F25-4ADE-9957-9FF3519DE348}" type="presParOf" srcId="{6F8BD46C-1492-4064-8419-4342D3669773}" destId="{49394C6E-313F-47E0-BCC4-CD9634194666}" srcOrd="1" destOrd="0" presId="urn:microsoft.com/office/officeart/2005/8/layout/hProcess11"/>
    <dgm:cxn modelId="{10D22804-9163-47C4-9B3E-3210552F7979}" type="presParOf" srcId="{6F8BD46C-1492-4064-8419-4342D3669773}" destId="{4D62D6BB-DC2F-426A-BCF8-6217FDF869AA}" srcOrd="2" destOrd="0" presId="urn:microsoft.com/office/officeart/2005/8/layout/hProcess11"/>
    <dgm:cxn modelId="{7263DC5B-F09E-4851-97B5-71D7934A1BD8}" type="presParOf" srcId="{3DF761E3-3A24-4E82-B5B1-96B42D45C239}" destId="{F052DF74-D088-45B2-9616-C007ED8227CB}" srcOrd="1" destOrd="0" presId="urn:microsoft.com/office/officeart/2005/8/layout/hProcess11"/>
    <dgm:cxn modelId="{54044344-67C2-43FE-91C6-DDB43A380316}" type="presParOf" srcId="{3DF761E3-3A24-4E82-B5B1-96B42D45C239}" destId="{612D6E76-BA99-422E-A108-C2627C18BE5A}" srcOrd="2" destOrd="0" presId="urn:microsoft.com/office/officeart/2005/8/layout/hProcess11"/>
    <dgm:cxn modelId="{8D0749C3-8D46-45E1-A4FA-3D2E123019BF}" type="presParOf" srcId="{612D6E76-BA99-422E-A108-C2627C18BE5A}" destId="{31A1F317-0821-460A-B429-6F9081B06F50}" srcOrd="0" destOrd="0" presId="urn:microsoft.com/office/officeart/2005/8/layout/hProcess11"/>
    <dgm:cxn modelId="{55AF057B-CF34-4A2C-B476-DDDC1F92FAD1}" type="presParOf" srcId="{612D6E76-BA99-422E-A108-C2627C18BE5A}" destId="{70D1EB99-35B4-47D4-9451-FF25CD004DBC}" srcOrd="1" destOrd="0" presId="urn:microsoft.com/office/officeart/2005/8/layout/hProcess11"/>
    <dgm:cxn modelId="{37A0ECAC-C871-4D1F-8D32-666A17519892}" type="presParOf" srcId="{612D6E76-BA99-422E-A108-C2627C18BE5A}" destId="{06D6A771-6262-433A-AB32-03B73C6C3264}" srcOrd="2" destOrd="0" presId="urn:microsoft.com/office/officeart/2005/8/layout/hProcess11"/>
    <dgm:cxn modelId="{53DF128F-A092-4DBB-B416-8794DE34AFCC}" type="presParOf" srcId="{3DF761E3-3A24-4E82-B5B1-96B42D45C239}" destId="{5C69353C-B534-4ADC-A5F2-401A665CDDC4}" srcOrd="3" destOrd="0" presId="urn:microsoft.com/office/officeart/2005/8/layout/hProcess11"/>
    <dgm:cxn modelId="{9DE2A170-2A8D-4AB5-B6F7-0E7FC83C59AF}" type="presParOf" srcId="{3DF761E3-3A24-4E82-B5B1-96B42D45C239}" destId="{95387509-E188-4D93-AF96-E7770491E395}" srcOrd="4" destOrd="0" presId="urn:microsoft.com/office/officeart/2005/8/layout/hProcess11"/>
    <dgm:cxn modelId="{0EC6D982-7F56-4A01-BB66-0384C5994B39}" type="presParOf" srcId="{95387509-E188-4D93-AF96-E7770491E395}" destId="{5600974F-7CC7-47B6-A1F6-E5A205CC5C67}" srcOrd="0" destOrd="0" presId="urn:microsoft.com/office/officeart/2005/8/layout/hProcess11"/>
    <dgm:cxn modelId="{11884364-1A05-4B8B-A744-73B1CD4CBA40}" type="presParOf" srcId="{95387509-E188-4D93-AF96-E7770491E395}" destId="{D7EE2B4E-5D1D-445C-9D47-DD7655411436}" srcOrd="1" destOrd="0" presId="urn:microsoft.com/office/officeart/2005/8/layout/hProcess11"/>
    <dgm:cxn modelId="{7F8D9692-FFE0-4C36-BC06-4D9B1403D390}" type="presParOf" srcId="{95387509-E188-4D93-AF96-E7770491E395}" destId="{0B8E6698-19B1-4A07-BEA1-4E49F469060A}" srcOrd="2" destOrd="0" presId="urn:microsoft.com/office/officeart/2005/8/layout/hProcess11"/>
    <dgm:cxn modelId="{7FCFE984-1E0D-471A-9644-4B96CA6BDFFB}" type="presParOf" srcId="{3DF761E3-3A24-4E82-B5B1-96B42D45C239}" destId="{3425ECA5-BBC6-4517-B9FA-86E75C251800}" srcOrd="5" destOrd="0" presId="urn:microsoft.com/office/officeart/2005/8/layout/hProcess11"/>
    <dgm:cxn modelId="{8A1335F9-50BC-41CD-B3C8-EEDAEC9D515A}" type="presParOf" srcId="{3DF761E3-3A24-4E82-B5B1-96B42D45C239}" destId="{EEA44AFB-8510-4F27-833A-6583BB3A48B4}" srcOrd="6" destOrd="0" presId="urn:microsoft.com/office/officeart/2005/8/layout/hProcess11"/>
    <dgm:cxn modelId="{C5F558F9-81D1-435F-B34D-21D911696690}" type="presParOf" srcId="{EEA44AFB-8510-4F27-833A-6583BB3A48B4}" destId="{E1B74D39-7566-4AE4-B1C2-890D77C22A5D}" srcOrd="0" destOrd="0" presId="urn:microsoft.com/office/officeart/2005/8/layout/hProcess11"/>
    <dgm:cxn modelId="{33302C1B-4CB7-4C5B-86F1-2CB84253C572}" type="presParOf" srcId="{EEA44AFB-8510-4F27-833A-6583BB3A48B4}" destId="{8ABB3D4F-3531-421B-9BB1-39B2C8F7BD0A}" srcOrd="1" destOrd="0" presId="urn:microsoft.com/office/officeart/2005/8/layout/hProcess11"/>
    <dgm:cxn modelId="{339B55ED-697F-4543-922F-0568D2C68991}" type="presParOf" srcId="{EEA44AFB-8510-4F27-833A-6583BB3A48B4}" destId="{877C3DB8-C0EB-4800-B01E-70EA6B0BEC5E}" srcOrd="2" destOrd="0" presId="urn:microsoft.com/office/officeart/2005/8/layout/hProcess11"/>
    <dgm:cxn modelId="{2DBE8FBD-9611-43D5-A596-656376CC73E6}" type="presParOf" srcId="{3DF761E3-3A24-4E82-B5B1-96B42D45C239}" destId="{7E492B0D-9766-4D26-9FEF-4D1319420DB7}" srcOrd="7" destOrd="0" presId="urn:microsoft.com/office/officeart/2005/8/layout/hProcess11"/>
    <dgm:cxn modelId="{B575AE89-F6D2-48DC-BAB7-35582CD2562B}" type="presParOf" srcId="{3DF761E3-3A24-4E82-B5B1-96B42D45C239}" destId="{A0B8CB4D-51DC-4F50-AEA5-16143E04C6D0}" srcOrd="8" destOrd="0" presId="urn:microsoft.com/office/officeart/2005/8/layout/hProcess11"/>
    <dgm:cxn modelId="{11332539-C07F-47CB-AF6E-F4CFE4285005}" type="presParOf" srcId="{A0B8CB4D-51DC-4F50-AEA5-16143E04C6D0}" destId="{CACB3B33-9737-4541-8C0F-A85A2EAF9653}" srcOrd="0" destOrd="0" presId="urn:microsoft.com/office/officeart/2005/8/layout/hProcess11"/>
    <dgm:cxn modelId="{4E5D8297-E79A-47FD-ACA5-FD359BB767D7}" type="presParOf" srcId="{A0B8CB4D-51DC-4F50-AEA5-16143E04C6D0}" destId="{2297DE89-687D-489A-88E5-F3E1630C24FB}" srcOrd="1" destOrd="0" presId="urn:microsoft.com/office/officeart/2005/8/layout/hProcess11"/>
    <dgm:cxn modelId="{071CA840-B081-445E-879B-EAE954529877}" type="presParOf" srcId="{A0B8CB4D-51DC-4F50-AEA5-16143E04C6D0}" destId="{5A0D9451-9CB6-4474-BE51-BF15A3CABFB1}" srcOrd="2" destOrd="0" presId="urn:microsoft.com/office/officeart/2005/8/layout/hProcess11"/>
    <dgm:cxn modelId="{090946AC-B8D1-4015-9203-3CF3C4BC85F6}" type="presParOf" srcId="{3DF761E3-3A24-4E82-B5B1-96B42D45C239}" destId="{14C13BFF-BE24-42CD-908A-A5670A611AB9}" srcOrd="9" destOrd="0" presId="urn:microsoft.com/office/officeart/2005/8/layout/hProcess11"/>
    <dgm:cxn modelId="{41BFF345-0423-40AE-851F-9C484B4616EC}" type="presParOf" srcId="{3DF761E3-3A24-4E82-B5B1-96B42D45C239}" destId="{04562AD5-FE85-4822-8E10-0B3A76EBE9EA}" srcOrd="10" destOrd="0" presId="urn:microsoft.com/office/officeart/2005/8/layout/hProcess11"/>
    <dgm:cxn modelId="{624040B4-B338-409C-A96D-04A33F34234B}" type="presParOf" srcId="{04562AD5-FE85-4822-8E10-0B3A76EBE9EA}" destId="{EC18FBB1-8F8D-4328-9C45-27C95ACA62A7}" srcOrd="0" destOrd="0" presId="urn:microsoft.com/office/officeart/2005/8/layout/hProcess11"/>
    <dgm:cxn modelId="{ABBCF3F2-25B8-4A98-9794-394143942E12}" type="presParOf" srcId="{04562AD5-FE85-4822-8E10-0B3A76EBE9EA}" destId="{B2451312-3374-476D-BBD0-BCFE36E7AF29}" srcOrd="1" destOrd="0" presId="urn:microsoft.com/office/officeart/2005/8/layout/hProcess11"/>
    <dgm:cxn modelId="{6A887681-4C25-4A79-8D6B-1D6846E19233}" type="presParOf" srcId="{04562AD5-FE85-4822-8E10-0B3A76EBE9EA}" destId="{3B47B3EB-8B64-4A77-80F3-A33F8DB7AB25}" srcOrd="2" destOrd="0" presId="urn:microsoft.com/office/officeart/2005/8/layout/hProcess11"/>
    <dgm:cxn modelId="{4CA14537-F635-4489-A0B7-7208636D7BE9}" type="presParOf" srcId="{3DF761E3-3A24-4E82-B5B1-96B42D45C239}" destId="{391A23FB-F974-4BBE-9239-721CA3B4AC4A}" srcOrd="11" destOrd="0" presId="urn:microsoft.com/office/officeart/2005/8/layout/hProcess11"/>
    <dgm:cxn modelId="{D99B2232-9BEA-43E0-9A40-23D16D6F5016}" type="presParOf" srcId="{3DF761E3-3A24-4E82-B5B1-96B42D45C239}" destId="{04881B8B-B725-4D2B-8F42-63828A53ECB6}" srcOrd="12" destOrd="0" presId="urn:microsoft.com/office/officeart/2005/8/layout/hProcess11"/>
    <dgm:cxn modelId="{F5E0080A-1F46-4D67-81C1-1952E5EF1A96}" type="presParOf" srcId="{04881B8B-B725-4D2B-8F42-63828A53ECB6}" destId="{2125DAA6-DA93-4A4E-8B48-EB1DDEA08D61}" srcOrd="0" destOrd="0" presId="urn:microsoft.com/office/officeart/2005/8/layout/hProcess11"/>
    <dgm:cxn modelId="{2EFB86D8-A357-4460-9BA0-F93B369375F3}" type="presParOf" srcId="{04881B8B-B725-4D2B-8F42-63828A53ECB6}" destId="{C207C40A-FE31-425D-8012-1B7DBFA3EDF8}" srcOrd="1" destOrd="0" presId="urn:microsoft.com/office/officeart/2005/8/layout/hProcess11"/>
    <dgm:cxn modelId="{B4E524B1-FE16-43B9-9F5A-380D908A4A05}" type="presParOf" srcId="{04881B8B-B725-4D2B-8F42-63828A53ECB6}" destId="{94E923B5-623B-411F-BA86-C71EBC13118A}" srcOrd="2" destOrd="0" presId="urn:microsoft.com/office/officeart/2005/8/layout/hProcess11"/>
    <dgm:cxn modelId="{477F003D-A2FB-4986-8E60-9DC4CECD4D9C}" type="presParOf" srcId="{3DF761E3-3A24-4E82-B5B1-96B42D45C239}" destId="{DDE4DF04-96B4-40A1-8C5A-A49D1746CC14}" srcOrd="13" destOrd="0" presId="urn:microsoft.com/office/officeart/2005/8/layout/hProcess11"/>
    <dgm:cxn modelId="{4F08A2C4-01FE-48B9-90F7-AA01EA9C4795}" type="presParOf" srcId="{3DF761E3-3A24-4E82-B5B1-96B42D45C239}" destId="{7A3E81B2-14ED-4C33-8A57-31A34BF4AA73}" srcOrd="14" destOrd="0" presId="urn:microsoft.com/office/officeart/2005/8/layout/hProcess11"/>
    <dgm:cxn modelId="{E40DFFAF-60BE-4C48-AE1E-9640C83266D1}" type="presParOf" srcId="{7A3E81B2-14ED-4C33-8A57-31A34BF4AA73}" destId="{17EAAA3E-9B87-4009-B280-502922B458CE}" srcOrd="0" destOrd="0" presId="urn:microsoft.com/office/officeart/2005/8/layout/hProcess11"/>
    <dgm:cxn modelId="{EC7E30FA-2B35-4DB4-B292-5D4DFF38C8D0}" type="presParOf" srcId="{7A3E81B2-14ED-4C33-8A57-31A34BF4AA73}" destId="{41306A42-82CA-479C-A961-4CCAB0464284}" srcOrd="1" destOrd="0" presId="urn:microsoft.com/office/officeart/2005/8/layout/hProcess11"/>
    <dgm:cxn modelId="{59F82B40-B383-4D26-A3CD-7F3496765EC4}" type="presParOf" srcId="{7A3E81B2-14ED-4C33-8A57-31A34BF4AA73}" destId="{1AA0D119-7B97-407F-856D-B72195013AB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21B7-359B-4CA6-84BC-315D78E46322}" type="doc">
      <dgm:prSet loTypeId="urn:microsoft.com/office/officeart/2005/8/layout/hList7" loCatId="list" qsTypeId="urn:microsoft.com/office/officeart/2005/8/quickstyle/simple5" qsCatId="simple" csTypeId="urn:microsoft.com/office/officeart/2005/8/colors/accent3_2" csCatId="accent3" phldr="1"/>
      <dgm:spPr/>
    </dgm:pt>
    <dgm:pt modelId="{7D9F4DF5-5EDA-4380-BAB9-FE2B4164B492}">
      <dgm:prSet phldrT="[Text]"/>
      <dgm:spPr>
        <a:xfrm>
          <a:off x="2417734" y="0"/>
          <a:ext cx="2335652" cy="4960937"/>
        </a:xfrm>
        <a:prstGeom prst="roundRect">
          <a:avLst>
            <a:gd name="adj" fmla="val 10000"/>
          </a:avLst>
        </a:prstGeom>
      </dgm:spPr>
      <dgm:t>
        <a:bodyPr/>
        <a:lstStyle/>
        <a:p>
          <a:pPr>
            <a:buNone/>
          </a:pPr>
          <a:r>
            <a:rPr lang="en-US" b="1">
              <a:latin typeface="Arial"/>
              <a:ea typeface="+mn-ea"/>
              <a:cs typeface="+mn-cs"/>
            </a:rPr>
            <a:t>Tuition-Free</a:t>
          </a:r>
        </a:p>
      </dgm:t>
    </dgm:pt>
    <dgm:pt modelId="{548A757F-72A2-4F33-977C-046B845956E5}" type="parTrans" cxnId="{78E2D017-0B4A-444E-B39B-012D4550894B}">
      <dgm:prSet/>
      <dgm:spPr/>
      <dgm:t>
        <a:bodyPr/>
        <a:lstStyle/>
        <a:p>
          <a:endParaRPr lang="en-US"/>
        </a:p>
      </dgm:t>
    </dgm:pt>
    <dgm:pt modelId="{A4CC076B-162A-42BB-A876-7F9CB8E75C54}" type="sibTrans" cxnId="{78E2D017-0B4A-444E-B39B-012D4550894B}">
      <dgm:prSet/>
      <dgm:spPr/>
      <dgm:t>
        <a:bodyPr/>
        <a:lstStyle/>
        <a:p>
          <a:endParaRPr lang="en-US"/>
        </a:p>
      </dgm:t>
    </dgm:pt>
    <dgm:pt modelId="{522FA3F7-B351-41AF-A98E-1864EE9DD4CF}">
      <dgm:prSet phldrT="[Text]"/>
      <dgm:spPr>
        <a:xfrm>
          <a:off x="4814447" y="0"/>
          <a:ext cx="2335652" cy="4960937"/>
        </a:xfrm>
        <a:prstGeom prst="roundRect">
          <a:avLst>
            <a:gd name="adj" fmla="val 10000"/>
          </a:avLst>
        </a:prstGeom>
      </dgm:spPr>
      <dgm:t>
        <a:bodyPr/>
        <a:lstStyle/>
        <a:p>
          <a:pPr>
            <a:buNone/>
          </a:pPr>
          <a:r>
            <a:rPr lang="en-US" b="1">
              <a:latin typeface="Arial"/>
              <a:ea typeface="+mn-ea"/>
              <a:cs typeface="+mn-cs"/>
            </a:rPr>
            <a:t>Accelerate your future</a:t>
          </a:r>
        </a:p>
      </dgm:t>
    </dgm:pt>
    <dgm:pt modelId="{EB7B6FC9-AF93-47B9-8F6F-4CFFB9813372}" type="parTrans" cxnId="{D905BCE3-5BE4-4581-9F02-BC35CE29BFD5}">
      <dgm:prSet/>
      <dgm:spPr/>
      <dgm:t>
        <a:bodyPr/>
        <a:lstStyle/>
        <a:p>
          <a:endParaRPr lang="en-US"/>
        </a:p>
      </dgm:t>
    </dgm:pt>
    <dgm:pt modelId="{C3FC743A-970F-45FE-9995-3C14741CEEE4}" type="sibTrans" cxnId="{D905BCE3-5BE4-4581-9F02-BC35CE29BFD5}">
      <dgm:prSet/>
      <dgm:spPr/>
      <dgm:t>
        <a:bodyPr/>
        <a:lstStyle/>
        <a:p>
          <a:endParaRPr lang="en-US"/>
        </a:p>
      </dgm:t>
    </dgm:pt>
    <dgm:pt modelId="{E319D69E-0982-4C36-BACE-6CDD13F13553}">
      <dgm:prSet phldrT="[Text]"/>
      <dgm:spPr>
        <a:xfrm>
          <a:off x="0" y="0"/>
          <a:ext cx="2335652" cy="4960937"/>
        </a:xfrm>
        <a:prstGeom prst="roundRect">
          <a:avLst>
            <a:gd name="adj" fmla="val 10000"/>
          </a:avLst>
        </a:prstGeom>
      </dgm:spPr>
      <dgm:t>
        <a:bodyPr/>
        <a:lstStyle/>
        <a:p>
          <a:pPr>
            <a:buNone/>
          </a:pPr>
          <a:r>
            <a:rPr lang="en-US" b="1">
              <a:latin typeface="Arial"/>
              <a:ea typeface="+mn-ea"/>
              <a:cs typeface="+mn-cs"/>
            </a:rPr>
            <a:t>Dual Enrollment</a:t>
          </a:r>
        </a:p>
      </dgm:t>
    </dgm:pt>
    <dgm:pt modelId="{DF99CD30-C7EB-46D5-80CA-8153D96F32D3}" type="parTrans" cxnId="{D5F1E0F9-5B1B-47F8-B409-ACC195AA12D0}">
      <dgm:prSet/>
      <dgm:spPr/>
      <dgm:t>
        <a:bodyPr/>
        <a:lstStyle/>
        <a:p>
          <a:endParaRPr lang="en-US"/>
        </a:p>
      </dgm:t>
    </dgm:pt>
    <dgm:pt modelId="{5B6C0F2F-D515-43D4-A9DD-7A4E33677D1C}" type="sibTrans" cxnId="{D5F1E0F9-5B1B-47F8-B409-ACC195AA12D0}">
      <dgm:prSet/>
      <dgm:spPr/>
      <dgm:t>
        <a:bodyPr/>
        <a:lstStyle/>
        <a:p>
          <a:endParaRPr lang="en-US"/>
        </a:p>
      </dgm:t>
    </dgm:pt>
    <dgm:pt modelId="{5101395E-8207-45F3-974C-97C7EC24FC92}" type="pres">
      <dgm:prSet presAssocID="{084721B7-359B-4CA6-84BC-315D78E46322}" presName="Name0" presStyleCnt="0">
        <dgm:presLayoutVars>
          <dgm:dir/>
          <dgm:resizeHandles val="exact"/>
        </dgm:presLayoutVars>
      </dgm:prSet>
      <dgm:spPr/>
    </dgm:pt>
    <dgm:pt modelId="{5CEE6B5E-A445-4B2F-8729-A7A80A542600}" type="pres">
      <dgm:prSet presAssocID="{084721B7-359B-4CA6-84BC-315D78E46322}" presName="fgShape" presStyleLbl="fgShp" presStyleIdx="0" presStyleCnt="1" custScaleY="147770" custLinFactNeighborX="639" custLinFactNeighborY="69208"/>
      <dgm:spPr>
        <a:xfrm>
          <a:off x="328038" y="3861320"/>
          <a:ext cx="6578092" cy="1099616"/>
        </a:xfrm>
        <a:prstGeom prst="leftRightArrow">
          <a:avLst/>
        </a:prstGeom>
      </dgm:spPr>
    </dgm:pt>
    <dgm:pt modelId="{878AFB82-E205-4E3B-9A66-228B5864D06F}" type="pres">
      <dgm:prSet presAssocID="{084721B7-359B-4CA6-84BC-315D78E46322}" presName="linComp" presStyleCnt="0"/>
      <dgm:spPr/>
    </dgm:pt>
    <dgm:pt modelId="{67C41E5F-8D32-45D2-BEB7-0F31BB197BA2}" type="pres">
      <dgm:prSet presAssocID="{E319D69E-0982-4C36-BACE-6CDD13F13553}" presName="compNode" presStyleCnt="0"/>
      <dgm:spPr/>
    </dgm:pt>
    <dgm:pt modelId="{B10864E9-3668-459E-B2F2-E9A08A200503}" type="pres">
      <dgm:prSet presAssocID="{E319D69E-0982-4C36-BACE-6CDD13F13553}" presName="bkgdShape" presStyleLbl="node1" presStyleIdx="0" presStyleCnt="3" custLinFactX="-100000" custLinFactNeighborX="-199860" custLinFactNeighborY="15703"/>
      <dgm:spPr/>
    </dgm:pt>
    <dgm:pt modelId="{26EDAE4F-3D33-480B-938B-5809732ED19C}" type="pres">
      <dgm:prSet presAssocID="{E319D69E-0982-4C36-BACE-6CDD13F13553}" presName="nodeTx" presStyleLbl="node1" presStyleIdx="0" presStyleCnt="3">
        <dgm:presLayoutVars>
          <dgm:bulletEnabled val="1"/>
        </dgm:presLayoutVars>
      </dgm:prSet>
      <dgm:spPr/>
    </dgm:pt>
    <dgm:pt modelId="{54F48D32-22A1-481C-966E-934ECFA7FAE9}" type="pres">
      <dgm:prSet presAssocID="{E319D69E-0982-4C36-BACE-6CDD13F13553}" presName="invisiNode" presStyleLbl="node1" presStyleIdx="0" presStyleCnt="3"/>
      <dgm:spPr/>
    </dgm:pt>
    <dgm:pt modelId="{8851D074-9764-4B5F-AEE3-8606C650525F}" type="pres">
      <dgm:prSet presAssocID="{E319D69E-0982-4C36-BACE-6CDD13F13553}" presName="imagNode" presStyleLbl="fgImgPlace1" presStyleIdx="0" presStyleCnt="3" custScaleX="113651" custScaleY="115593"/>
      <dgm:spPr>
        <a:xfrm>
          <a:off x="230574" y="168858"/>
          <a:ext cx="1877505" cy="190958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6ACAC311-6491-4532-9FF8-D294FB3E75D2}" type="pres">
      <dgm:prSet presAssocID="{5B6C0F2F-D515-43D4-A9DD-7A4E33677D1C}" presName="sibTrans" presStyleLbl="sibTrans2D1" presStyleIdx="0" presStyleCnt="0"/>
      <dgm:spPr/>
    </dgm:pt>
    <dgm:pt modelId="{A377093C-FEB0-4FF0-B6E6-BA90BD4616AF}" type="pres">
      <dgm:prSet presAssocID="{7D9F4DF5-5EDA-4380-BAB9-FE2B4164B492}" presName="compNode" presStyleCnt="0"/>
      <dgm:spPr/>
    </dgm:pt>
    <dgm:pt modelId="{5ADB1811-67BC-41A2-9C5D-FFAA4C580EBD}" type="pres">
      <dgm:prSet presAssocID="{7D9F4DF5-5EDA-4380-BAB9-FE2B4164B492}" presName="bkgdShape" presStyleLbl="node1" presStyleIdx="1" presStyleCnt="3" custLinFactNeighborX="450" custLinFactNeighborY="3085"/>
      <dgm:spPr/>
    </dgm:pt>
    <dgm:pt modelId="{61B79749-60B4-4F4B-AC09-E3F3AB521219}" type="pres">
      <dgm:prSet presAssocID="{7D9F4DF5-5EDA-4380-BAB9-FE2B4164B492}" presName="nodeTx" presStyleLbl="node1" presStyleIdx="1" presStyleCnt="3">
        <dgm:presLayoutVars>
          <dgm:bulletEnabled val="1"/>
        </dgm:presLayoutVars>
      </dgm:prSet>
      <dgm:spPr/>
    </dgm:pt>
    <dgm:pt modelId="{139DFF63-FF8A-4C64-B1FC-02FA73AFFD02}" type="pres">
      <dgm:prSet presAssocID="{7D9F4DF5-5EDA-4380-BAB9-FE2B4164B492}" presName="invisiNode" presStyleLbl="node1" presStyleIdx="1" presStyleCnt="3"/>
      <dgm:spPr/>
    </dgm:pt>
    <dgm:pt modelId="{82C30796-8DB9-4BB6-B819-3ABB4A08B015}" type="pres">
      <dgm:prSet presAssocID="{7D9F4DF5-5EDA-4380-BAB9-FE2B4164B492}" presName="imagNode" presStyleLbl="fgImgPlace1" presStyleIdx="1" presStyleCnt="3" custScaleX="113651" custScaleY="115593"/>
      <dgm:spPr>
        <a:xfrm>
          <a:off x="2636297" y="168858"/>
          <a:ext cx="1877505" cy="19095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dgm:spPr>
    </dgm:pt>
    <dgm:pt modelId="{E6A03F0A-9739-414B-B35A-00A3C15F1CF2}" type="pres">
      <dgm:prSet presAssocID="{A4CC076B-162A-42BB-A876-7F9CB8E75C54}" presName="sibTrans" presStyleLbl="sibTrans2D1" presStyleIdx="0" presStyleCnt="0"/>
      <dgm:spPr/>
    </dgm:pt>
    <dgm:pt modelId="{975EB0B1-B9FC-4063-B5CA-C396D9265137}" type="pres">
      <dgm:prSet presAssocID="{522FA3F7-B351-41AF-A98E-1864EE9DD4CF}" presName="compNode" presStyleCnt="0"/>
      <dgm:spPr/>
    </dgm:pt>
    <dgm:pt modelId="{28FBDA24-6CBA-46B1-A1D3-18F39EDB9379}" type="pres">
      <dgm:prSet presAssocID="{522FA3F7-B351-41AF-A98E-1864EE9DD4CF}" presName="bkgdShape" presStyleLbl="node1" presStyleIdx="2" presStyleCnt="3" custLinFactX="76596" custLinFactNeighborX="100000" custLinFactNeighborY="10000"/>
      <dgm:spPr/>
    </dgm:pt>
    <dgm:pt modelId="{734045C4-74A6-462A-B761-72161E40FA8D}" type="pres">
      <dgm:prSet presAssocID="{522FA3F7-B351-41AF-A98E-1864EE9DD4CF}" presName="nodeTx" presStyleLbl="node1" presStyleIdx="2" presStyleCnt="3">
        <dgm:presLayoutVars>
          <dgm:bulletEnabled val="1"/>
        </dgm:presLayoutVars>
      </dgm:prSet>
      <dgm:spPr/>
    </dgm:pt>
    <dgm:pt modelId="{DB32596F-8553-49C8-9FF9-605342B2F039}" type="pres">
      <dgm:prSet presAssocID="{522FA3F7-B351-41AF-A98E-1864EE9DD4CF}" presName="invisiNode" presStyleLbl="node1" presStyleIdx="2" presStyleCnt="3"/>
      <dgm:spPr/>
    </dgm:pt>
    <dgm:pt modelId="{8CB373D3-8CE6-492D-A976-8D6B2AFA5998}" type="pres">
      <dgm:prSet presAssocID="{522FA3F7-B351-41AF-A98E-1864EE9DD4CF}" presName="imagNode" presStyleLbl="fgImgPlace1" presStyleIdx="2" presStyleCnt="3" custScaleX="113651" custScaleY="115593"/>
      <dgm:spPr>
        <a:xfrm>
          <a:off x="5042019" y="168858"/>
          <a:ext cx="1877505" cy="190958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pt>
  </dgm:ptLst>
  <dgm:cxnLst>
    <dgm:cxn modelId="{78E2D017-0B4A-444E-B39B-012D4550894B}" srcId="{084721B7-359B-4CA6-84BC-315D78E46322}" destId="{7D9F4DF5-5EDA-4380-BAB9-FE2B4164B492}" srcOrd="1" destOrd="0" parTransId="{548A757F-72A2-4F33-977C-046B845956E5}" sibTransId="{A4CC076B-162A-42BB-A876-7F9CB8E75C54}"/>
    <dgm:cxn modelId="{4EF3D634-D6E3-424A-9A2A-44FE29B40E92}" type="presOf" srcId="{522FA3F7-B351-41AF-A98E-1864EE9DD4CF}" destId="{28FBDA24-6CBA-46B1-A1D3-18F39EDB9379}" srcOrd="0" destOrd="0" presId="urn:microsoft.com/office/officeart/2005/8/layout/hList7"/>
    <dgm:cxn modelId="{5BEAE83A-9038-4003-B089-180059BBBDCA}" type="presOf" srcId="{E319D69E-0982-4C36-BACE-6CDD13F13553}" destId="{26EDAE4F-3D33-480B-938B-5809732ED19C}" srcOrd="1" destOrd="0" presId="urn:microsoft.com/office/officeart/2005/8/layout/hList7"/>
    <dgm:cxn modelId="{85685954-4BF2-4527-8A3D-DB7DE7506349}" type="presOf" srcId="{522FA3F7-B351-41AF-A98E-1864EE9DD4CF}" destId="{734045C4-74A6-462A-B761-72161E40FA8D}" srcOrd="1" destOrd="0" presId="urn:microsoft.com/office/officeart/2005/8/layout/hList7"/>
    <dgm:cxn modelId="{4EB9D886-6482-4204-95AA-84A9AB696186}" type="presOf" srcId="{E319D69E-0982-4C36-BACE-6CDD13F13553}" destId="{B10864E9-3668-459E-B2F2-E9A08A200503}" srcOrd="0" destOrd="0" presId="urn:microsoft.com/office/officeart/2005/8/layout/hList7"/>
    <dgm:cxn modelId="{DDEDD69A-3BE9-4C8F-B910-2A405C054457}" type="presOf" srcId="{084721B7-359B-4CA6-84BC-315D78E46322}" destId="{5101395E-8207-45F3-974C-97C7EC24FC92}" srcOrd="0" destOrd="0" presId="urn:microsoft.com/office/officeart/2005/8/layout/hList7"/>
    <dgm:cxn modelId="{E57511AA-BD13-467E-A548-A1BB375C792F}" type="presOf" srcId="{A4CC076B-162A-42BB-A876-7F9CB8E75C54}" destId="{E6A03F0A-9739-414B-B35A-00A3C15F1CF2}" srcOrd="0" destOrd="0" presId="urn:microsoft.com/office/officeart/2005/8/layout/hList7"/>
    <dgm:cxn modelId="{565CBCAA-DAF4-4CFF-ACEA-FD61BA65F3CB}" type="presOf" srcId="{5B6C0F2F-D515-43D4-A9DD-7A4E33677D1C}" destId="{6ACAC311-6491-4532-9FF8-D294FB3E75D2}" srcOrd="0" destOrd="0" presId="urn:microsoft.com/office/officeart/2005/8/layout/hList7"/>
    <dgm:cxn modelId="{DCB9C1AB-1028-4ED6-B5E5-8D42F8A1D96C}" type="presOf" srcId="{7D9F4DF5-5EDA-4380-BAB9-FE2B4164B492}" destId="{61B79749-60B4-4F4B-AC09-E3F3AB521219}" srcOrd="1" destOrd="0" presId="urn:microsoft.com/office/officeart/2005/8/layout/hList7"/>
    <dgm:cxn modelId="{55644FB4-2A47-40F5-956B-09F424B87A77}" type="presOf" srcId="{7D9F4DF5-5EDA-4380-BAB9-FE2B4164B492}" destId="{5ADB1811-67BC-41A2-9C5D-FFAA4C580EBD}" srcOrd="0" destOrd="0" presId="urn:microsoft.com/office/officeart/2005/8/layout/hList7"/>
    <dgm:cxn modelId="{D905BCE3-5BE4-4581-9F02-BC35CE29BFD5}" srcId="{084721B7-359B-4CA6-84BC-315D78E46322}" destId="{522FA3F7-B351-41AF-A98E-1864EE9DD4CF}" srcOrd="2" destOrd="0" parTransId="{EB7B6FC9-AF93-47B9-8F6F-4CFFB9813372}" sibTransId="{C3FC743A-970F-45FE-9995-3C14741CEEE4}"/>
    <dgm:cxn modelId="{D5F1E0F9-5B1B-47F8-B409-ACC195AA12D0}" srcId="{084721B7-359B-4CA6-84BC-315D78E46322}" destId="{E319D69E-0982-4C36-BACE-6CDD13F13553}" srcOrd="0" destOrd="0" parTransId="{DF99CD30-C7EB-46D5-80CA-8153D96F32D3}" sibTransId="{5B6C0F2F-D515-43D4-A9DD-7A4E33677D1C}"/>
    <dgm:cxn modelId="{492C88E0-909B-4726-86A8-3812C5FAD1A5}" type="presParOf" srcId="{5101395E-8207-45F3-974C-97C7EC24FC92}" destId="{5CEE6B5E-A445-4B2F-8729-A7A80A542600}" srcOrd="0" destOrd="0" presId="urn:microsoft.com/office/officeart/2005/8/layout/hList7"/>
    <dgm:cxn modelId="{6A4674A3-BE21-4453-962C-5CEA18C1BA3A}" type="presParOf" srcId="{5101395E-8207-45F3-974C-97C7EC24FC92}" destId="{878AFB82-E205-4E3B-9A66-228B5864D06F}" srcOrd="1" destOrd="0" presId="urn:microsoft.com/office/officeart/2005/8/layout/hList7"/>
    <dgm:cxn modelId="{B54B4437-8C0A-4D11-9866-B41CFF509281}" type="presParOf" srcId="{878AFB82-E205-4E3B-9A66-228B5864D06F}" destId="{67C41E5F-8D32-45D2-BEB7-0F31BB197BA2}" srcOrd="0" destOrd="0" presId="urn:microsoft.com/office/officeart/2005/8/layout/hList7"/>
    <dgm:cxn modelId="{3A32EB11-3BE6-43B2-978C-581995C4C4DE}" type="presParOf" srcId="{67C41E5F-8D32-45D2-BEB7-0F31BB197BA2}" destId="{B10864E9-3668-459E-B2F2-E9A08A200503}" srcOrd="0" destOrd="0" presId="urn:microsoft.com/office/officeart/2005/8/layout/hList7"/>
    <dgm:cxn modelId="{BBC83480-44F2-48EF-8700-D73E6BB35CC4}" type="presParOf" srcId="{67C41E5F-8D32-45D2-BEB7-0F31BB197BA2}" destId="{26EDAE4F-3D33-480B-938B-5809732ED19C}" srcOrd="1" destOrd="0" presId="urn:microsoft.com/office/officeart/2005/8/layout/hList7"/>
    <dgm:cxn modelId="{BCB0D8F1-184D-4B06-8364-2B44AEE192CA}" type="presParOf" srcId="{67C41E5F-8D32-45D2-BEB7-0F31BB197BA2}" destId="{54F48D32-22A1-481C-966E-934ECFA7FAE9}" srcOrd="2" destOrd="0" presId="urn:microsoft.com/office/officeart/2005/8/layout/hList7"/>
    <dgm:cxn modelId="{5E697315-9FB3-4289-9F17-F2A5E96AAB74}" type="presParOf" srcId="{67C41E5F-8D32-45D2-BEB7-0F31BB197BA2}" destId="{8851D074-9764-4B5F-AEE3-8606C650525F}" srcOrd="3" destOrd="0" presId="urn:microsoft.com/office/officeart/2005/8/layout/hList7"/>
    <dgm:cxn modelId="{9BB330FC-07A7-46F1-9391-9BBDE514755E}" type="presParOf" srcId="{878AFB82-E205-4E3B-9A66-228B5864D06F}" destId="{6ACAC311-6491-4532-9FF8-D294FB3E75D2}" srcOrd="1" destOrd="0" presId="urn:microsoft.com/office/officeart/2005/8/layout/hList7"/>
    <dgm:cxn modelId="{4A4D063A-B7E4-45C7-9E33-0D2630B32E87}" type="presParOf" srcId="{878AFB82-E205-4E3B-9A66-228B5864D06F}" destId="{A377093C-FEB0-4FF0-B6E6-BA90BD4616AF}" srcOrd="2" destOrd="0" presId="urn:microsoft.com/office/officeart/2005/8/layout/hList7"/>
    <dgm:cxn modelId="{B353535E-DF7A-4784-96AE-AE23E3FD68EE}" type="presParOf" srcId="{A377093C-FEB0-4FF0-B6E6-BA90BD4616AF}" destId="{5ADB1811-67BC-41A2-9C5D-FFAA4C580EBD}" srcOrd="0" destOrd="0" presId="urn:microsoft.com/office/officeart/2005/8/layout/hList7"/>
    <dgm:cxn modelId="{A3BF623D-4351-4A3C-81B7-75AE2441F761}" type="presParOf" srcId="{A377093C-FEB0-4FF0-B6E6-BA90BD4616AF}" destId="{61B79749-60B4-4F4B-AC09-E3F3AB521219}" srcOrd="1" destOrd="0" presId="urn:microsoft.com/office/officeart/2005/8/layout/hList7"/>
    <dgm:cxn modelId="{9ED0F7BF-8F71-418E-BD13-1FC94998656B}" type="presParOf" srcId="{A377093C-FEB0-4FF0-B6E6-BA90BD4616AF}" destId="{139DFF63-FF8A-4C64-B1FC-02FA73AFFD02}" srcOrd="2" destOrd="0" presId="urn:microsoft.com/office/officeart/2005/8/layout/hList7"/>
    <dgm:cxn modelId="{C08F7CD6-4395-471A-B1FD-A4B3016B30C3}" type="presParOf" srcId="{A377093C-FEB0-4FF0-B6E6-BA90BD4616AF}" destId="{82C30796-8DB9-4BB6-B819-3ABB4A08B015}" srcOrd="3" destOrd="0" presId="urn:microsoft.com/office/officeart/2005/8/layout/hList7"/>
    <dgm:cxn modelId="{DE58609F-C5F4-4D1E-A242-D856BCB1EBF9}" type="presParOf" srcId="{878AFB82-E205-4E3B-9A66-228B5864D06F}" destId="{E6A03F0A-9739-414B-B35A-00A3C15F1CF2}" srcOrd="3" destOrd="0" presId="urn:microsoft.com/office/officeart/2005/8/layout/hList7"/>
    <dgm:cxn modelId="{BE6AE92D-B55A-40A8-A441-4F1116DD1CE7}" type="presParOf" srcId="{878AFB82-E205-4E3B-9A66-228B5864D06F}" destId="{975EB0B1-B9FC-4063-B5CA-C396D9265137}" srcOrd="4" destOrd="0" presId="urn:microsoft.com/office/officeart/2005/8/layout/hList7"/>
    <dgm:cxn modelId="{CA3F798D-F7B1-44F8-A7C8-0F1C85D1FEC6}" type="presParOf" srcId="{975EB0B1-B9FC-4063-B5CA-C396D9265137}" destId="{28FBDA24-6CBA-46B1-A1D3-18F39EDB9379}" srcOrd="0" destOrd="0" presId="urn:microsoft.com/office/officeart/2005/8/layout/hList7"/>
    <dgm:cxn modelId="{61EEAB12-F27B-46A5-B91E-68015908AD9F}" type="presParOf" srcId="{975EB0B1-B9FC-4063-B5CA-C396D9265137}" destId="{734045C4-74A6-462A-B761-72161E40FA8D}" srcOrd="1" destOrd="0" presId="urn:microsoft.com/office/officeart/2005/8/layout/hList7"/>
    <dgm:cxn modelId="{AED744FC-76DF-480E-8B05-117204726EB4}" type="presParOf" srcId="{975EB0B1-B9FC-4063-B5CA-C396D9265137}" destId="{DB32596F-8553-49C8-9FF9-605342B2F039}" srcOrd="2" destOrd="0" presId="urn:microsoft.com/office/officeart/2005/8/layout/hList7"/>
    <dgm:cxn modelId="{0BC4E117-95FE-4808-819D-DC3357D7F3C0}" type="presParOf" srcId="{975EB0B1-B9FC-4063-B5CA-C396D9265137}" destId="{8CB373D3-8CE6-492D-A976-8D6B2AFA599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9BA366-AD6B-4D52-8903-CBA73D47161D}" type="doc">
      <dgm:prSet loTypeId="urn:microsoft.com/office/officeart/2008/layout/HorizontalMultiLevelHierarchy" loCatId="hierarchy" qsTypeId="urn:microsoft.com/office/officeart/2005/8/quickstyle/simple5" qsCatId="simple" csTypeId="urn:microsoft.com/office/officeart/2005/8/colors/accent1_4" csCatId="accent1" phldr="1"/>
      <dgm:spPr/>
      <dgm:t>
        <a:bodyPr/>
        <a:lstStyle/>
        <a:p>
          <a:endParaRPr lang="en-US"/>
        </a:p>
      </dgm:t>
    </dgm:pt>
    <dgm:pt modelId="{77943B6E-4DEF-4300-89B8-6CA819F2F5E2}">
      <dgm:prSet phldrT="[Text]" custT="1"/>
      <dgm:spPr/>
      <dgm:t>
        <a:bodyPr/>
        <a:lstStyle/>
        <a:p>
          <a:r>
            <a:rPr lang="en-US" sz="2000" b="1" dirty="0"/>
            <a:t>Textile Fundamentals</a:t>
          </a:r>
        </a:p>
        <a:p>
          <a:r>
            <a:rPr lang="en-US" sz="2000" b="1" dirty="0"/>
            <a:t>Fall 2022</a:t>
          </a:r>
        </a:p>
      </dgm:t>
    </dgm:pt>
    <dgm:pt modelId="{C7914C7E-E107-4FCD-85CC-199A4D007D89}" type="parTrans" cxnId="{0ABC38B2-B135-4AB7-8329-3752E3A252DA}">
      <dgm:prSet/>
      <dgm:spPr/>
      <dgm:t>
        <a:bodyPr/>
        <a:lstStyle/>
        <a:p>
          <a:endParaRPr lang="en-US"/>
        </a:p>
      </dgm:t>
    </dgm:pt>
    <dgm:pt modelId="{2C7041F9-2BF1-4D7F-B2B0-46AD74909AFB}" type="sibTrans" cxnId="{0ABC38B2-B135-4AB7-8329-3752E3A252DA}">
      <dgm:prSet/>
      <dgm:spPr/>
      <dgm:t>
        <a:bodyPr/>
        <a:lstStyle/>
        <a:p>
          <a:endParaRPr lang="en-US"/>
        </a:p>
      </dgm:t>
    </dgm:pt>
    <dgm:pt modelId="{AC06C5E9-0468-4783-AAB1-A4F681F1EC60}">
      <dgm:prSet phldrT="[Text]"/>
      <dgm:spPr/>
      <dgm:t>
        <a:bodyPr/>
        <a:lstStyle/>
        <a:p>
          <a:r>
            <a:rPr lang="en-US" b="1" dirty="0"/>
            <a:t>Quality/Testing</a:t>
          </a:r>
        </a:p>
      </dgm:t>
    </dgm:pt>
    <dgm:pt modelId="{A54116C4-F22C-4393-8843-2BA83D6C8A41}" type="parTrans" cxnId="{632A5A85-0C66-484D-868B-DA3CD0C32EC6}">
      <dgm:prSet/>
      <dgm:spPr/>
      <dgm:t>
        <a:bodyPr/>
        <a:lstStyle/>
        <a:p>
          <a:endParaRPr lang="en-US"/>
        </a:p>
      </dgm:t>
    </dgm:pt>
    <dgm:pt modelId="{E300A46E-2943-4699-B8E1-EFCB57CD6DA6}" type="sibTrans" cxnId="{632A5A85-0C66-484D-868B-DA3CD0C32EC6}">
      <dgm:prSet/>
      <dgm:spPr/>
      <dgm:t>
        <a:bodyPr/>
        <a:lstStyle/>
        <a:p>
          <a:endParaRPr lang="en-US"/>
        </a:p>
      </dgm:t>
    </dgm:pt>
    <dgm:pt modelId="{D8B9B277-63D4-47F3-89EB-69BD883493AE}">
      <dgm:prSet phldrT="[Text]"/>
      <dgm:spPr/>
      <dgm:t>
        <a:bodyPr/>
        <a:lstStyle/>
        <a:p>
          <a:r>
            <a:rPr lang="en-US" b="1" dirty="0"/>
            <a:t>Fabric Formation</a:t>
          </a:r>
        </a:p>
      </dgm:t>
    </dgm:pt>
    <dgm:pt modelId="{F1319F64-9976-4237-BDCA-7F1AA658F185}" type="parTrans" cxnId="{907CAE8E-322A-46D8-B321-7F3B7B64568B}">
      <dgm:prSet/>
      <dgm:spPr/>
      <dgm:t>
        <a:bodyPr/>
        <a:lstStyle/>
        <a:p>
          <a:endParaRPr lang="en-US"/>
        </a:p>
      </dgm:t>
    </dgm:pt>
    <dgm:pt modelId="{FC65976D-EA4B-4132-B13F-A79F7F6DAF43}" type="sibTrans" cxnId="{907CAE8E-322A-46D8-B321-7F3B7B64568B}">
      <dgm:prSet/>
      <dgm:spPr/>
      <dgm:t>
        <a:bodyPr/>
        <a:lstStyle/>
        <a:p>
          <a:endParaRPr lang="en-US"/>
        </a:p>
      </dgm:t>
    </dgm:pt>
    <dgm:pt modelId="{D255498C-08C6-4371-B2C7-50CF95479A9F}">
      <dgm:prSet phldrT="[Text]"/>
      <dgm:spPr/>
      <dgm:t>
        <a:bodyPr/>
        <a:lstStyle/>
        <a:p>
          <a:r>
            <a:rPr lang="en-US" b="1" dirty="0"/>
            <a:t>Yarn Development</a:t>
          </a:r>
        </a:p>
      </dgm:t>
    </dgm:pt>
    <dgm:pt modelId="{27FED8E3-A8D7-4E25-BCC2-BB73D668A00F}" type="parTrans" cxnId="{4F530AD0-CB9A-4995-AFC9-2374264DEA09}">
      <dgm:prSet/>
      <dgm:spPr/>
      <dgm:t>
        <a:bodyPr/>
        <a:lstStyle/>
        <a:p>
          <a:endParaRPr lang="en-US"/>
        </a:p>
      </dgm:t>
    </dgm:pt>
    <dgm:pt modelId="{F6E48042-03CE-4891-B944-7A5AA48AF800}" type="sibTrans" cxnId="{4F530AD0-CB9A-4995-AFC9-2374264DEA09}">
      <dgm:prSet/>
      <dgm:spPr/>
      <dgm:t>
        <a:bodyPr/>
        <a:lstStyle/>
        <a:p>
          <a:endParaRPr lang="en-US"/>
        </a:p>
      </dgm:t>
    </dgm:pt>
    <dgm:pt modelId="{CD4B8B4F-569D-4677-9086-06AF382C7935}">
      <dgm:prSet phldrT="[Text]"/>
      <dgm:spPr/>
      <dgm:t>
        <a:bodyPr/>
        <a:lstStyle/>
        <a:p>
          <a:r>
            <a:rPr lang="en-US" b="1" dirty="0"/>
            <a:t>Student Professional Development</a:t>
          </a:r>
        </a:p>
      </dgm:t>
    </dgm:pt>
    <dgm:pt modelId="{F616FC66-AC09-4893-9487-7A685893C8F2}" type="parTrans" cxnId="{8A252284-2071-4F33-8E8A-60A3E5DE686A}">
      <dgm:prSet/>
      <dgm:spPr/>
      <dgm:t>
        <a:bodyPr/>
        <a:lstStyle/>
        <a:p>
          <a:endParaRPr lang="en-US"/>
        </a:p>
      </dgm:t>
    </dgm:pt>
    <dgm:pt modelId="{DBB2AF90-816B-4751-942E-1EC93976CAB8}" type="sibTrans" cxnId="{8A252284-2071-4F33-8E8A-60A3E5DE686A}">
      <dgm:prSet/>
      <dgm:spPr/>
      <dgm:t>
        <a:bodyPr/>
        <a:lstStyle/>
        <a:p>
          <a:endParaRPr lang="en-US"/>
        </a:p>
      </dgm:t>
    </dgm:pt>
    <dgm:pt modelId="{FDE804CB-BE9C-473E-95C7-F37E0B41E6F3}" type="pres">
      <dgm:prSet presAssocID="{2F9BA366-AD6B-4D52-8903-CBA73D47161D}" presName="Name0" presStyleCnt="0">
        <dgm:presLayoutVars>
          <dgm:chPref val="1"/>
          <dgm:dir/>
          <dgm:animOne val="branch"/>
          <dgm:animLvl val="lvl"/>
          <dgm:resizeHandles val="exact"/>
        </dgm:presLayoutVars>
      </dgm:prSet>
      <dgm:spPr/>
    </dgm:pt>
    <dgm:pt modelId="{D47DF55A-4818-47B3-8D6E-E399691DD5BF}" type="pres">
      <dgm:prSet presAssocID="{77943B6E-4DEF-4300-89B8-6CA819F2F5E2}" presName="root1" presStyleCnt="0"/>
      <dgm:spPr/>
    </dgm:pt>
    <dgm:pt modelId="{FEB75163-93A8-48E9-9903-6D6CB816A4C0}" type="pres">
      <dgm:prSet presAssocID="{77943B6E-4DEF-4300-89B8-6CA819F2F5E2}" presName="LevelOneTextNode" presStyleLbl="node0" presStyleIdx="0" presStyleCnt="1" custAng="5400000" custScaleX="230192" custScaleY="54277" custLinFactX="-99286" custLinFactNeighborX="-100000" custLinFactNeighborY="-2714">
        <dgm:presLayoutVars>
          <dgm:chPref val="3"/>
        </dgm:presLayoutVars>
      </dgm:prSet>
      <dgm:spPr/>
    </dgm:pt>
    <dgm:pt modelId="{4F2AA099-AB36-41EB-82BC-FB442FAAFAB4}" type="pres">
      <dgm:prSet presAssocID="{77943B6E-4DEF-4300-89B8-6CA819F2F5E2}" presName="level2hierChild" presStyleCnt="0"/>
      <dgm:spPr/>
    </dgm:pt>
    <dgm:pt modelId="{2F36D426-246B-45B3-83CB-43196BE8A5E9}" type="pres">
      <dgm:prSet presAssocID="{A54116C4-F22C-4393-8843-2BA83D6C8A41}" presName="conn2-1" presStyleLbl="parChTrans1D2" presStyleIdx="0" presStyleCnt="4"/>
      <dgm:spPr/>
    </dgm:pt>
    <dgm:pt modelId="{8042567D-E68C-4949-A5B9-F72A69530DF0}" type="pres">
      <dgm:prSet presAssocID="{A54116C4-F22C-4393-8843-2BA83D6C8A41}" presName="connTx" presStyleLbl="parChTrans1D2" presStyleIdx="0" presStyleCnt="4"/>
      <dgm:spPr/>
    </dgm:pt>
    <dgm:pt modelId="{DEA282B8-110A-46C4-AC67-53AB46202B8A}" type="pres">
      <dgm:prSet presAssocID="{AC06C5E9-0468-4783-AAB1-A4F681F1EC60}" presName="root2" presStyleCnt="0"/>
      <dgm:spPr/>
    </dgm:pt>
    <dgm:pt modelId="{FFF1A130-4BBF-43D6-B3A6-F44074415D10}" type="pres">
      <dgm:prSet presAssocID="{AC06C5E9-0468-4783-AAB1-A4F681F1EC60}" presName="LevelTwoTextNode" presStyleLbl="node2" presStyleIdx="0" presStyleCnt="4" custLinFactNeighborX="24877" custLinFactNeighborY="-17669">
        <dgm:presLayoutVars>
          <dgm:chPref val="3"/>
        </dgm:presLayoutVars>
      </dgm:prSet>
      <dgm:spPr/>
    </dgm:pt>
    <dgm:pt modelId="{832E0B5B-B486-4E90-8860-865D1E4D7AE5}" type="pres">
      <dgm:prSet presAssocID="{AC06C5E9-0468-4783-AAB1-A4F681F1EC60}" presName="level3hierChild" presStyleCnt="0"/>
      <dgm:spPr/>
    </dgm:pt>
    <dgm:pt modelId="{710114E0-9C37-48BC-9DA6-7B3B32DEE456}" type="pres">
      <dgm:prSet presAssocID="{F1319F64-9976-4237-BDCA-7F1AA658F185}" presName="conn2-1" presStyleLbl="parChTrans1D2" presStyleIdx="1" presStyleCnt="4"/>
      <dgm:spPr/>
    </dgm:pt>
    <dgm:pt modelId="{1E64AD5E-FDAC-4B81-ACD3-09EE7B2A1ED9}" type="pres">
      <dgm:prSet presAssocID="{F1319F64-9976-4237-BDCA-7F1AA658F185}" presName="connTx" presStyleLbl="parChTrans1D2" presStyleIdx="1" presStyleCnt="4"/>
      <dgm:spPr/>
    </dgm:pt>
    <dgm:pt modelId="{5D7BEBE1-27BC-42F9-9BF6-4E2992EFEE0B}" type="pres">
      <dgm:prSet presAssocID="{D8B9B277-63D4-47F3-89EB-69BD883493AE}" presName="root2" presStyleCnt="0"/>
      <dgm:spPr/>
    </dgm:pt>
    <dgm:pt modelId="{1D6A7EEA-8311-447E-AA57-8E2F70DD83F4}" type="pres">
      <dgm:prSet presAssocID="{D8B9B277-63D4-47F3-89EB-69BD883493AE}" presName="LevelTwoTextNode" presStyleLbl="node2" presStyleIdx="1" presStyleCnt="4" custLinFactNeighborX="58909" custLinFactNeighborY="-1789">
        <dgm:presLayoutVars>
          <dgm:chPref val="3"/>
        </dgm:presLayoutVars>
      </dgm:prSet>
      <dgm:spPr/>
    </dgm:pt>
    <dgm:pt modelId="{264F05E5-1C89-4972-9ABF-7A5F954203AA}" type="pres">
      <dgm:prSet presAssocID="{D8B9B277-63D4-47F3-89EB-69BD883493AE}" presName="level3hierChild" presStyleCnt="0"/>
      <dgm:spPr/>
    </dgm:pt>
    <dgm:pt modelId="{17BE97C4-BAA1-47FE-9D87-40D15AEB7E0A}" type="pres">
      <dgm:prSet presAssocID="{27FED8E3-A8D7-4E25-BCC2-BB73D668A00F}" presName="conn2-1" presStyleLbl="parChTrans1D2" presStyleIdx="2" presStyleCnt="4"/>
      <dgm:spPr/>
    </dgm:pt>
    <dgm:pt modelId="{7916C8C5-0066-45F9-9A04-EA13E714F06D}" type="pres">
      <dgm:prSet presAssocID="{27FED8E3-A8D7-4E25-BCC2-BB73D668A00F}" presName="connTx" presStyleLbl="parChTrans1D2" presStyleIdx="2" presStyleCnt="4"/>
      <dgm:spPr/>
    </dgm:pt>
    <dgm:pt modelId="{9FA7DA32-0BA6-4CBC-9C22-E524BC4EC245}" type="pres">
      <dgm:prSet presAssocID="{D255498C-08C6-4371-B2C7-50CF95479A9F}" presName="root2" presStyleCnt="0"/>
      <dgm:spPr/>
    </dgm:pt>
    <dgm:pt modelId="{B4AECBF1-89B2-40BB-BC0D-A376AEC78907}" type="pres">
      <dgm:prSet presAssocID="{D255498C-08C6-4371-B2C7-50CF95479A9F}" presName="LevelTwoTextNode" presStyleLbl="node2" presStyleIdx="2" presStyleCnt="4" custLinFactNeighborX="60000" custLinFactNeighborY="18839">
        <dgm:presLayoutVars>
          <dgm:chPref val="3"/>
        </dgm:presLayoutVars>
      </dgm:prSet>
      <dgm:spPr/>
    </dgm:pt>
    <dgm:pt modelId="{33F7A318-BCDB-4863-AAE9-6C17D808366D}" type="pres">
      <dgm:prSet presAssocID="{D255498C-08C6-4371-B2C7-50CF95479A9F}" presName="level3hierChild" presStyleCnt="0"/>
      <dgm:spPr/>
    </dgm:pt>
    <dgm:pt modelId="{73CD49A1-475E-4897-9691-7F51DAE9D9DF}" type="pres">
      <dgm:prSet presAssocID="{F616FC66-AC09-4893-9487-7A685893C8F2}" presName="conn2-1" presStyleLbl="parChTrans1D2" presStyleIdx="3" presStyleCnt="4"/>
      <dgm:spPr/>
    </dgm:pt>
    <dgm:pt modelId="{82DDC7A9-A1FE-4006-8A17-F38226EED04D}" type="pres">
      <dgm:prSet presAssocID="{F616FC66-AC09-4893-9487-7A685893C8F2}" presName="connTx" presStyleLbl="parChTrans1D2" presStyleIdx="3" presStyleCnt="4"/>
      <dgm:spPr/>
    </dgm:pt>
    <dgm:pt modelId="{8C8AE73B-3875-44E9-8F7D-57F913BF6532}" type="pres">
      <dgm:prSet presAssocID="{CD4B8B4F-569D-4677-9086-06AF382C7935}" presName="root2" presStyleCnt="0"/>
      <dgm:spPr/>
    </dgm:pt>
    <dgm:pt modelId="{CE5A45B2-77EF-40E6-9D0A-BC18FA9B238D}" type="pres">
      <dgm:prSet presAssocID="{CD4B8B4F-569D-4677-9086-06AF382C7935}" presName="LevelTwoTextNode" presStyleLbl="node2" presStyleIdx="3" presStyleCnt="4">
        <dgm:presLayoutVars>
          <dgm:chPref val="3"/>
        </dgm:presLayoutVars>
      </dgm:prSet>
      <dgm:spPr/>
    </dgm:pt>
    <dgm:pt modelId="{68DF99F5-B130-465D-AF41-DC4335166D0A}" type="pres">
      <dgm:prSet presAssocID="{CD4B8B4F-569D-4677-9086-06AF382C7935}" presName="level3hierChild" presStyleCnt="0"/>
      <dgm:spPr/>
    </dgm:pt>
  </dgm:ptLst>
  <dgm:cxnLst>
    <dgm:cxn modelId="{0D26410B-2AA7-409B-AA30-F00396EC37B3}" type="presOf" srcId="{2F9BA366-AD6B-4D52-8903-CBA73D47161D}" destId="{FDE804CB-BE9C-473E-95C7-F37E0B41E6F3}" srcOrd="0" destOrd="0" presId="urn:microsoft.com/office/officeart/2008/layout/HorizontalMultiLevelHierarchy"/>
    <dgm:cxn modelId="{0D104910-9928-49CD-86D3-E66DC98CE9C0}" type="presOf" srcId="{27FED8E3-A8D7-4E25-BCC2-BB73D668A00F}" destId="{7916C8C5-0066-45F9-9A04-EA13E714F06D}" srcOrd="1" destOrd="0" presId="urn:microsoft.com/office/officeart/2008/layout/HorizontalMultiLevelHierarchy"/>
    <dgm:cxn modelId="{C9643811-7FB7-4121-8442-19F352BC0391}" type="presOf" srcId="{A54116C4-F22C-4393-8843-2BA83D6C8A41}" destId="{8042567D-E68C-4949-A5B9-F72A69530DF0}" srcOrd="1" destOrd="0" presId="urn:microsoft.com/office/officeart/2008/layout/HorizontalMultiLevelHierarchy"/>
    <dgm:cxn modelId="{7D197C21-9270-470F-9F53-4D90053F4A1A}" type="presOf" srcId="{D8B9B277-63D4-47F3-89EB-69BD883493AE}" destId="{1D6A7EEA-8311-447E-AA57-8E2F70DD83F4}" srcOrd="0" destOrd="0" presId="urn:microsoft.com/office/officeart/2008/layout/HorizontalMultiLevelHierarchy"/>
    <dgm:cxn modelId="{36D6E243-FB63-4801-90BB-8E8A2E5D478F}" type="presOf" srcId="{D255498C-08C6-4371-B2C7-50CF95479A9F}" destId="{B4AECBF1-89B2-40BB-BC0D-A376AEC78907}" srcOrd="0" destOrd="0" presId="urn:microsoft.com/office/officeart/2008/layout/HorizontalMultiLevelHierarchy"/>
    <dgm:cxn modelId="{878EF553-30C8-4729-AC93-E4221AE7F453}" type="presOf" srcId="{CD4B8B4F-569D-4677-9086-06AF382C7935}" destId="{CE5A45B2-77EF-40E6-9D0A-BC18FA9B238D}" srcOrd="0" destOrd="0" presId="urn:microsoft.com/office/officeart/2008/layout/HorizontalMultiLevelHierarchy"/>
    <dgm:cxn modelId="{D4B73778-F8EF-46DD-AEB4-C162ED27C564}" type="presOf" srcId="{F1319F64-9976-4237-BDCA-7F1AA658F185}" destId="{1E64AD5E-FDAC-4B81-ACD3-09EE7B2A1ED9}" srcOrd="1" destOrd="0" presId="urn:microsoft.com/office/officeart/2008/layout/HorizontalMultiLevelHierarchy"/>
    <dgm:cxn modelId="{E6F5E67D-402D-4AC1-9C38-F1A1B9327B4E}" type="presOf" srcId="{77943B6E-4DEF-4300-89B8-6CA819F2F5E2}" destId="{FEB75163-93A8-48E9-9903-6D6CB816A4C0}" srcOrd="0" destOrd="0" presId="urn:microsoft.com/office/officeart/2008/layout/HorizontalMultiLevelHierarchy"/>
    <dgm:cxn modelId="{8A252284-2071-4F33-8E8A-60A3E5DE686A}" srcId="{77943B6E-4DEF-4300-89B8-6CA819F2F5E2}" destId="{CD4B8B4F-569D-4677-9086-06AF382C7935}" srcOrd="3" destOrd="0" parTransId="{F616FC66-AC09-4893-9487-7A685893C8F2}" sibTransId="{DBB2AF90-816B-4751-942E-1EC93976CAB8}"/>
    <dgm:cxn modelId="{632A5A85-0C66-484D-868B-DA3CD0C32EC6}" srcId="{77943B6E-4DEF-4300-89B8-6CA819F2F5E2}" destId="{AC06C5E9-0468-4783-AAB1-A4F681F1EC60}" srcOrd="0" destOrd="0" parTransId="{A54116C4-F22C-4393-8843-2BA83D6C8A41}" sibTransId="{E300A46E-2943-4699-B8E1-EFCB57CD6DA6}"/>
    <dgm:cxn modelId="{293E2B86-CB9B-4BD2-B70B-D516C6D80A00}" type="presOf" srcId="{A54116C4-F22C-4393-8843-2BA83D6C8A41}" destId="{2F36D426-246B-45B3-83CB-43196BE8A5E9}" srcOrd="0" destOrd="0" presId="urn:microsoft.com/office/officeart/2008/layout/HorizontalMultiLevelHierarchy"/>
    <dgm:cxn modelId="{907CAE8E-322A-46D8-B321-7F3B7B64568B}" srcId="{77943B6E-4DEF-4300-89B8-6CA819F2F5E2}" destId="{D8B9B277-63D4-47F3-89EB-69BD883493AE}" srcOrd="1" destOrd="0" parTransId="{F1319F64-9976-4237-BDCA-7F1AA658F185}" sibTransId="{FC65976D-EA4B-4132-B13F-A79F7F6DAF43}"/>
    <dgm:cxn modelId="{D4EE4098-DE1A-4E13-819B-66F0D63D4889}" type="presOf" srcId="{F1319F64-9976-4237-BDCA-7F1AA658F185}" destId="{710114E0-9C37-48BC-9DA6-7B3B32DEE456}" srcOrd="0" destOrd="0" presId="urn:microsoft.com/office/officeart/2008/layout/HorizontalMultiLevelHierarchy"/>
    <dgm:cxn modelId="{DB0490A9-B0D1-4257-A9E0-91B0A16AD755}" type="presOf" srcId="{27FED8E3-A8D7-4E25-BCC2-BB73D668A00F}" destId="{17BE97C4-BAA1-47FE-9D87-40D15AEB7E0A}" srcOrd="0" destOrd="0" presId="urn:microsoft.com/office/officeart/2008/layout/HorizontalMultiLevelHierarchy"/>
    <dgm:cxn modelId="{0ABC38B2-B135-4AB7-8329-3752E3A252DA}" srcId="{2F9BA366-AD6B-4D52-8903-CBA73D47161D}" destId="{77943B6E-4DEF-4300-89B8-6CA819F2F5E2}" srcOrd="0" destOrd="0" parTransId="{C7914C7E-E107-4FCD-85CC-199A4D007D89}" sibTransId="{2C7041F9-2BF1-4D7F-B2B0-46AD74909AFB}"/>
    <dgm:cxn modelId="{06DD02B3-8DB9-4C2B-9166-4CF6E941BBD3}" type="presOf" srcId="{AC06C5E9-0468-4783-AAB1-A4F681F1EC60}" destId="{FFF1A130-4BBF-43D6-B3A6-F44074415D10}" srcOrd="0" destOrd="0" presId="urn:microsoft.com/office/officeart/2008/layout/HorizontalMultiLevelHierarchy"/>
    <dgm:cxn modelId="{4F530AD0-CB9A-4995-AFC9-2374264DEA09}" srcId="{77943B6E-4DEF-4300-89B8-6CA819F2F5E2}" destId="{D255498C-08C6-4371-B2C7-50CF95479A9F}" srcOrd="2" destOrd="0" parTransId="{27FED8E3-A8D7-4E25-BCC2-BB73D668A00F}" sibTransId="{F6E48042-03CE-4891-B944-7A5AA48AF800}"/>
    <dgm:cxn modelId="{E38140D8-D017-438A-AAAE-3973CD517059}" type="presOf" srcId="{F616FC66-AC09-4893-9487-7A685893C8F2}" destId="{73CD49A1-475E-4897-9691-7F51DAE9D9DF}" srcOrd="0" destOrd="0" presId="urn:microsoft.com/office/officeart/2008/layout/HorizontalMultiLevelHierarchy"/>
    <dgm:cxn modelId="{8F71FFFA-8B23-426A-A7E8-DB19EEE1C3A0}" type="presOf" srcId="{F616FC66-AC09-4893-9487-7A685893C8F2}" destId="{82DDC7A9-A1FE-4006-8A17-F38226EED04D}" srcOrd="1" destOrd="0" presId="urn:microsoft.com/office/officeart/2008/layout/HorizontalMultiLevelHierarchy"/>
    <dgm:cxn modelId="{3DC38856-9345-4EA0-8035-D343AE2DC70F}" type="presParOf" srcId="{FDE804CB-BE9C-473E-95C7-F37E0B41E6F3}" destId="{D47DF55A-4818-47B3-8D6E-E399691DD5BF}" srcOrd="0" destOrd="0" presId="urn:microsoft.com/office/officeart/2008/layout/HorizontalMultiLevelHierarchy"/>
    <dgm:cxn modelId="{B4FF46D5-D84B-4BF6-9B4C-94D2CBBCF5AD}" type="presParOf" srcId="{D47DF55A-4818-47B3-8D6E-E399691DD5BF}" destId="{FEB75163-93A8-48E9-9903-6D6CB816A4C0}" srcOrd="0" destOrd="0" presId="urn:microsoft.com/office/officeart/2008/layout/HorizontalMultiLevelHierarchy"/>
    <dgm:cxn modelId="{039BEA72-36F9-4AF3-A6B4-9251CAA987E4}" type="presParOf" srcId="{D47DF55A-4818-47B3-8D6E-E399691DD5BF}" destId="{4F2AA099-AB36-41EB-82BC-FB442FAAFAB4}" srcOrd="1" destOrd="0" presId="urn:microsoft.com/office/officeart/2008/layout/HorizontalMultiLevelHierarchy"/>
    <dgm:cxn modelId="{050C98C2-32FD-4CCD-90BB-DB38DBA40E09}" type="presParOf" srcId="{4F2AA099-AB36-41EB-82BC-FB442FAAFAB4}" destId="{2F36D426-246B-45B3-83CB-43196BE8A5E9}" srcOrd="0" destOrd="0" presId="urn:microsoft.com/office/officeart/2008/layout/HorizontalMultiLevelHierarchy"/>
    <dgm:cxn modelId="{CF1A93F1-A8A2-4EEC-8081-B84062207BFD}" type="presParOf" srcId="{2F36D426-246B-45B3-83CB-43196BE8A5E9}" destId="{8042567D-E68C-4949-A5B9-F72A69530DF0}" srcOrd="0" destOrd="0" presId="urn:microsoft.com/office/officeart/2008/layout/HorizontalMultiLevelHierarchy"/>
    <dgm:cxn modelId="{D3C8A0A1-1F4C-4DAD-8B55-6235E4AE2814}" type="presParOf" srcId="{4F2AA099-AB36-41EB-82BC-FB442FAAFAB4}" destId="{DEA282B8-110A-46C4-AC67-53AB46202B8A}" srcOrd="1" destOrd="0" presId="urn:microsoft.com/office/officeart/2008/layout/HorizontalMultiLevelHierarchy"/>
    <dgm:cxn modelId="{8E3F4958-60D9-4FA9-8A2A-25631FD30009}" type="presParOf" srcId="{DEA282B8-110A-46C4-AC67-53AB46202B8A}" destId="{FFF1A130-4BBF-43D6-B3A6-F44074415D10}" srcOrd="0" destOrd="0" presId="urn:microsoft.com/office/officeart/2008/layout/HorizontalMultiLevelHierarchy"/>
    <dgm:cxn modelId="{F804E8D6-A168-41A6-975B-B7D3A9E58373}" type="presParOf" srcId="{DEA282B8-110A-46C4-AC67-53AB46202B8A}" destId="{832E0B5B-B486-4E90-8860-865D1E4D7AE5}" srcOrd="1" destOrd="0" presId="urn:microsoft.com/office/officeart/2008/layout/HorizontalMultiLevelHierarchy"/>
    <dgm:cxn modelId="{F863462C-CC70-4139-8711-F939E33F05A6}" type="presParOf" srcId="{4F2AA099-AB36-41EB-82BC-FB442FAAFAB4}" destId="{710114E0-9C37-48BC-9DA6-7B3B32DEE456}" srcOrd="2" destOrd="0" presId="urn:microsoft.com/office/officeart/2008/layout/HorizontalMultiLevelHierarchy"/>
    <dgm:cxn modelId="{0FD67758-A855-435A-8EA2-6C951831038E}" type="presParOf" srcId="{710114E0-9C37-48BC-9DA6-7B3B32DEE456}" destId="{1E64AD5E-FDAC-4B81-ACD3-09EE7B2A1ED9}" srcOrd="0" destOrd="0" presId="urn:microsoft.com/office/officeart/2008/layout/HorizontalMultiLevelHierarchy"/>
    <dgm:cxn modelId="{DCD24C7F-3CC1-4861-975E-85F298786ECA}" type="presParOf" srcId="{4F2AA099-AB36-41EB-82BC-FB442FAAFAB4}" destId="{5D7BEBE1-27BC-42F9-9BF6-4E2992EFEE0B}" srcOrd="3" destOrd="0" presId="urn:microsoft.com/office/officeart/2008/layout/HorizontalMultiLevelHierarchy"/>
    <dgm:cxn modelId="{4F521630-9725-4629-A001-3FC8E282D9AB}" type="presParOf" srcId="{5D7BEBE1-27BC-42F9-9BF6-4E2992EFEE0B}" destId="{1D6A7EEA-8311-447E-AA57-8E2F70DD83F4}" srcOrd="0" destOrd="0" presId="urn:microsoft.com/office/officeart/2008/layout/HorizontalMultiLevelHierarchy"/>
    <dgm:cxn modelId="{C45D9018-4970-4BBD-B94C-206733E60DB7}" type="presParOf" srcId="{5D7BEBE1-27BC-42F9-9BF6-4E2992EFEE0B}" destId="{264F05E5-1C89-4972-9ABF-7A5F954203AA}" srcOrd="1" destOrd="0" presId="urn:microsoft.com/office/officeart/2008/layout/HorizontalMultiLevelHierarchy"/>
    <dgm:cxn modelId="{11F193C4-BF8C-4F4F-A1BF-12E91217F8F2}" type="presParOf" srcId="{4F2AA099-AB36-41EB-82BC-FB442FAAFAB4}" destId="{17BE97C4-BAA1-47FE-9D87-40D15AEB7E0A}" srcOrd="4" destOrd="0" presId="urn:microsoft.com/office/officeart/2008/layout/HorizontalMultiLevelHierarchy"/>
    <dgm:cxn modelId="{11A6DB1D-9CB8-430E-AF58-73808BC91725}" type="presParOf" srcId="{17BE97C4-BAA1-47FE-9D87-40D15AEB7E0A}" destId="{7916C8C5-0066-45F9-9A04-EA13E714F06D}" srcOrd="0" destOrd="0" presId="urn:microsoft.com/office/officeart/2008/layout/HorizontalMultiLevelHierarchy"/>
    <dgm:cxn modelId="{E94E19BB-9B43-4F53-A1FB-78F2E0D2D5E5}" type="presParOf" srcId="{4F2AA099-AB36-41EB-82BC-FB442FAAFAB4}" destId="{9FA7DA32-0BA6-4CBC-9C22-E524BC4EC245}" srcOrd="5" destOrd="0" presId="urn:microsoft.com/office/officeart/2008/layout/HorizontalMultiLevelHierarchy"/>
    <dgm:cxn modelId="{D05D3824-2E65-44EA-ABBA-68A684CC63C1}" type="presParOf" srcId="{9FA7DA32-0BA6-4CBC-9C22-E524BC4EC245}" destId="{B4AECBF1-89B2-40BB-BC0D-A376AEC78907}" srcOrd="0" destOrd="0" presId="urn:microsoft.com/office/officeart/2008/layout/HorizontalMultiLevelHierarchy"/>
    <dgm:cxn modelId="{AE0AC10A-871F-42E9-87DC-6EBD72F667CB}" type="presParOf" srcId="{9FA7DA32-0BA6-4CBC-9C22-E524BC4EC245}" destId="{33F7A318-BCDB-4863-AAE9-6C17D808366D}" srcOrd="1" destOrd="0" presId="urn:microsoft.com/office/officeart/2008/layout/HorizontalMultiLevelHierarchy"/>
    <dgm:cxn modelId="{F8EC1EA4-A7C3-4C66-8235-52C1CA4E5FF5}" type="presParOf" srcId="{4F2AA099-AB36-41EB-82BC-FB442FAAFAB4}" destId="{73CD49A1-475E-4897-9691-7F51DAE9D9DF}" srcOrd="6" destOrd="0" presId="urn:microsoft.com/office/officeart/2008/layout/HorizontalMultiLevelHierarchy"/>
    <dgm:cxn modelId="{9599133D-3866-49DD-AEAA-6D3C693ADD2E}" type="presParOf" srcId="{73CD49A1-475E-4897-9691-7F51DAE9D9DF}" destId="{82DDC7A9-A1FE-4006-8A17-F38226EED04D}" srcOrd="0" destOrd="0" presId="urn:microsoft.com/office/officeart/2008/layout/HorizontalMultiLevelHierarchy"/>
    <dgm:cxn modelId="{0D4E919A-FBB1-4C57-A1CC-9FE1506299B7}" type="presParOf" srcId="{4F2AA099-AB36-41EB-82BC-FB442FAAFAB4}" destId="{8C8AE73B-3875-44E9-8F7D-57F913BF6532}" srcOrd="7" destOrd="0" presId="urn:microsoft.com/office/officeart/2008/layout/HorizontalMultiLevelHierarchy"/>
    <dgm:cxn modelId="{2C49CD50-C6AB-44DF-B0D0-3A3E37A04822}" type="presParOf" srcId="{8C8AE73B-3875-44E9-8F7D-57F913BF6532}" destId="{CE5A45B2-77EF-40E6-9D0A-BC18FA9B238D}" srcOrd="0" destOrd="0" presId="urn:microsoft.com/office/officeart/2008/layout/HorizontalMultiLevelHierarchy"/>
    <dgm:cxn modelId="{A020C6EE-8E9A-47DB-B61C-30F8C79F3381}" type="presParOf" srcId="{8C8AE73B-3875-44E9-8F7D-57F913BF6532}" destId="{68DF99F5-B130-465D-AF41-DC4335166D0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C9978-1544-4D6D-8813-D120631D5E4B}">
      <dsp:nvSpPr>
        <dsp:cNvPr id="0" name=""/>
        <dsp:cNvSpPr/>
      </dsp:nvSpPr>
      <dsp:spPr>
        <a:xfrm>
          <a:off x="0" y="1305401"/>
          <a:ext cx="10837862"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59DED-EE54-4D8C-B99E-1EE387CA12F4}">
      <dsp:nvSpPr>
        <dsp:cNvPr id="0" name=""/>
        <dsp:cNvSpPr/>
      </dsp:nvSpPr>
      <dsp:spPr>
        <a:xfrm>
          <a:off x="16" y="118330"/>
          <a:ext cx="3143403" cy="972228"/>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US" sz="2300" kern="1200" dirty="0">
              <a:solidFill>
                <a:schemeClr val="tx2"/>
              </a:solidFill>
            </a:rPr>
            <a:t>Retiring Labor force/ Open Jobs</a:t>
          </a:r>
        </a:p>
      </dsp:txBody>
      <dsp:txXfrm>
        <a:off x="16" y="118330"/>
        <a:ext cx="3143403" cy="972228"/>
      </dsp:txXfrm>
    </dsp:sp>
    <dsp:sp modelId="{49394C6E-313F-47E0-BCC4-CD9634194666}">
      <dsp:nvSpPr>
        <dsp:cNvPr id="0" name=""/>
        <dsp:cNvSpPr/>
      </dsp:nvSpPr>
      <dsp:spPr>
        <a:xfrm>
          <a:off x="1358897" y="1766025"/>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F9883-AC6C-41BF-8D3C-2C3BB309D235}">
      <dsp:nvSpPr>
        <dsp:cNvPr id="0" name=""/>
        <dsp:cNvSpPr/>
      </dsp:nvSpPr>
      <dsp:spPr>
        <a:xfrm>
          <a:off x="3305336" y="2610802"/>
          <a:ext cx="314340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4-Year Textile Related Instruction (University)</a:t>
          </a:r>
        </a:p>
      </dsp:txBody>
      <dsp:txXfrm>
        <a:off x="3305336" y="2610802"/>
        <a:ext cx="3143403" cy="1740535"/>
      </dsp:txXfrm>
    </dsp:sp>
    <dsp:sp modelId="{2A84AB5F-024E-49A3-A989-4C008CA3C28A}">
      <dsp:nvSpPr>
        <dsp:cNvPr id="0" name=""/>
        <dsp:cNvSpPr/>
      </dsp:nvSpPr>
      <dsp:spPr>
        <a:xfrm>
          <a:off x="4659471"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BDFB7-AA14-4F1C-A53A-77A1700AAC1A}">
      <dsp:nvSpPr>
        <dsp:cNvPr id="0" name=""/>
        <dsp:cNvSpPr/>
      </dsp:nvSpPr>
      <dsp:spPr>
        <a:xfrm>
          <a:off x="7561724" y="122477"/>
          <a:ext cx="3143403" cy="1014679"/>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US" sz="2300" kern="1200" dirty="0">
              <a:solidFill>
                <a:schemeClr val="tx2"/>
              </a:solidFill>
            </a:rPr>
            <a:t>Textile Industry</a:t>
          </a:r>
        </a:p>
      </dsp:txBody>
      <dsp:txXfrm>
        <a:off x="7561724" y="122477"/>
        <a:ext cx="3143403" cy="1014679"/>
      </dsp:txXfrm>
    </dsp:sp>
    <dsp:sp modelId="{D46261E9-F71A-4E29-AAE9-E5635EC806BA}">
      <dsp:nvSpPr>
        <dsp:cNvPr id="0" name=""/>
        <dsp:cNvSpPr/>
      </dsp:nvSpPr>
      <dsp:spPr>
        <a:xfrm>
          <a:off x="7960044" y="1776638"/>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C9978-1544-4D6D-8813-D120631D5E4B}">
      <dsp:nvSpPr>
        <dsp:cNvPr id="0" name=""/>
        <dsp:cNvSpPr/>
      </dsp:nvSpPr>
      <dsp:spPr>
        <a:xfrm>
          <a:off x="0" y="1305401"/>
          <a:ext cx="11676061"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59DED-EE54-4D8C-B99E-1EE387CA12F4}">
      <dsp:nvSpPr>
        <dsp:cNvPr id="0" name=""/>
        <dsp:cNvSpPr/>
      </dsp:nvSpPr>
      <dsp:spPr>
        <a:xfrm>
          <a:off x="1242" y="54087"/>
          <a:ext cx="1337835" cy="122920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Retiring Labor force/ Open Jobs</a:t>
          </a:r>
        </a:p>
      </dsp:txBody>
      <dsp:txXfrm>
        <a:off x="1242" y="54087"/>
        <a:ext cx="1337835" cy="1229200"/>
      </dsp:txXfrm>
    </dsp:sp>
    <dsp:sp modelId="{49394C6E-313F-47E0-BCC4-CD9634194666}">
      <dsp:nvSpPr>
        <dsp:cNvPr id="0" name=""/>
        <dsp:cNvSpPr/>
      </dsp:nvSpPr>
      <dsp:spPr>
        <a:xfrm>
          <a:off x="454476" y="1830268"/>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A1F317-0821-460A-B429-6F9081B06F50}">
      <dsp:nvSpPr>
        <dsp:cNvPr id="0" name=""/>
        <dsp:cNvSpPr/>
      </dsp:nvSpPr>
      <dsp:spPr>
        <a:xfrm>
          <a:off x="1403303" y="2610802"/>
          <a:ext cx="1246852" cy="1740535"/>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K-12 Outreach</a:t>
          </a:r>
        </a:p>
      </dsp:txBody>
      <dsp:txXfrm>
        <a:off x="1403303" y="2610802"/>
        <a:ext cx="1246852" cy="1740535"/>
      </dsp:txXfrm>
    </dsp:sp>
    <dsp:sp modelId="{70D1EB99-35B4-47D4-9451-FF25CD004DBC}">
      <dsp:nvSpPr>
        <dsp:cNvPr id="0" name=""/>
        <dsp:cNvSpPr/>
      </dsp:nvSpPr>
      <dsp:spPr>
        <a:xfrm>
          <a:off x="180916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0974F-7CC7-47B6-A1F6-E5A205CC5C67}">
      <dsp:nvSpPr>
        <dsp:cNvPr id="0" name=""/>
        <dsp:cNvSpPr/>
      </dsp:nvSpPr>
      <dsp:spPr>
        <a:xfrm>
          <a:off x="2712499" y="0"/>
          <a:ext cx="1246852" cy="1740535"/>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Summer Camps</a:t>
          </a:r>
        </a:p>
      </dsp:txBody>
      <dsp:txXfrm>
        <a:off x="2712499" y="0"/>
        <a:ext cx="1246852" cy="1740535"/>
      </dsp:txXfrm>
    </dsp:sp>
    <dsp:sp modelId="{D7EE2B4E-5D1D-445C-9D47-DD7655411436}">
      <dsp:nvSpPr>
        <dsp:cNvPr id="0" name=""/>
        <dsp:cNvSpPr/>
      </dsp:nvSpPr>
      <dsp:spPr>
        <a:xfrm>
          <a:off x="3118359"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74D39-7566-4AE4-B1C2-890D77C22A5D}">
      <dsp:nvSpPr>
        <dsp:cNvPr id="0" name=""/>
        <dsp:cNvSpPr/>
      </dsp:nvSpPr>
      <dsp:spPr>
        <a:xfrm>
          <a:off x="4021695" y="2610802"/>
          <a:ext cx="1246852" cy="1740535"/>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CTE Courses/</a:t>
          </a:r>
        </a:p>
        <a:p>
          <a:pPr marL="0" lvl="0" indent="0" algn="ctr" defTabSz="711200">
            <a:lnSpc>
              <a:spcPct val="90000"/>
            </a:lnSpc>
            <a:spcBef>
              <a:spcPct val="0"/>
            </a:spcBef>
            <a:spcAft>
              <a:spcPct val="35000"/>
            </a:spcAft>
            <a:buNone/>
          </a:pPr>
          <a:r>
            <a:rPr lang="en-US" sz="1600" b="1" kern="1200" dirty="0">
              <a:solidFill>
                <a:schemeClr val="tx2"/>
              </a:solidFill>
            </a:rPr>
            <a:t>High School &amp; College Dual Enrollment</a:t>
          </a:r>
        </a:p>
      </dsp:txBody>
      <dsp:txXfrm>
        <a:off x="4021695" y="2610802"/>
        <a:ext cx="1246852" cy="1740535"/>
      </dsp:txXfrm>
    </dsp:sp>
    <dsp:sp modelId="{8ABB3D4F-3531-421B-9BB1-39B2C8F7BD0A}">
      <dsp:nvSpPr>
        <dsp:cNvPr id="0" name=""/>
        <dsp:cNvSpPr/>
      </dsp:nvSpPr>
      <dsp:spPr>
        <a:xfrm>
          <a:off x="4427554"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B3B33-9737-4541-8C0F-A85A2EAF9653}">
      <dsp:nvSpPr>
        <dsp:cNvPr id="0" name=""/>
        <dsp:cNvSpPr/>
      </dsp:nvSpPr>
      <dsp:spPr>
        <a:xfrm>
          <a:off x="5330890" y="0"/>
          <a:ext cx="1246852" cy="1740535"/>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Textile Academy/Rapid Workforce Training</a:t>
          </a:r>
        </a:p>
      </dsp:txBody>
      <dsp:txXfrm>
        <a:off x="5330890" y="0"/>
        <a:ext cx="1246852" cy="1740535"/>
      </dsp:txXfrm>
    </dsp:sp>
    <dsp:sp modelId="{2297DE89-687D-489A-88E5-F3E1630C24FB}">
      <dsp:nvSpPr>
        <dsp:cNvPr id="0" name=""/>
        <dsp:cNvSpPr/>
      </dsp:nvSpPr>
      <dsp:spPr>
        <a:xfrm>
          <a:off x="5736750"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8FBB1-8F8D-4328-9C45-27C95ACA62A7}">
      <dsp:nvSpPr>
        <dsp:cNvPr id="0" name=""/>
        <dsp:cNvSpPr/>
      </dsp:nvSpPr>
      <dsp:spPr>
        <a:xfrm>
          <a:off x="6640086" y="2610802"/>
          <a:ext cx="1246852" cy="1740535"/>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Certificates/AAS in Textile Technology</a:t>
          </a:r>
        </a:p>
      </dsp:txBody>
      <dsp:txXfrm>
        <a:off x="6640086" y="2610802"/>
        <a:ext cx="1246852" cy="1740535"/>
      </dsp:txXfrm>
    </dsp:sp>
    <dsp:sp modelId="{B2451312-3374-476D-BBD0-BCFE36E7AF29}">
      <dsp:nvSpPr>
        <dsp:cNvPr id="0" name=""/>
        <dsp:cNvSpPr/>
      </dsp:nvSpPr>
      <dsp:spPr>
        <a:xfrm>
          <a:off x="704594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5DAA6-DA93-4A4E-8B48-EB1DDEA08D61}">
      <dsp:nvSpPr>
        <dsp:cNvPr id="0" name=""/>
        <dsp:cNvSpPr/>
      </dsp:nvSpPr>
      <dsp:spPr>
        <a:xfrm>
          <a:off x="7949281" y="0"/>
          <a:ext cx="124685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t>4-Year Textile Related Instruction (University)</a:t>
          </a:r>
        </a:p>
      </dsp:txBody>
      <dsp:txXfrm>
        <a:off x="7949281" y="0"/>
        <a:ext cx="1246852" cy="1740535"/>
      </dsp:txXfrm>
    </dsp:sp>
    <dsp:sp modelId="{C207C40A-FE31-425D-8012-1B7DBFA3EDF8}">
      <dsp:nvSpPr>
        <dsp:cNvPr id="0" name=""/>
        <dsp:cNvSpPr/>
      </dsp:nvSpPr>
      <dsp:spPr>
        <a:xfrm>
          <a:off x="8355141"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AAA3E-9B87-4009-B280-502922B458CE}">
      <dsp:nvSpPr>
        <dsp:cNvPr id="0" name=""/>
        <dsp:cNvSpPr/>
      </dsp:nvSpPr>
      <dsp:spPr>
        <a:xfrm>
          <a:off x="9258477" y="3025084"/>
          <a:ext cx="1246852" cy="1188158"/>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Textile Industry</a:t>
          </a:r>
        </a:p>
      </dsp:txBody>
      <dsp:txXfrm>
        <a:off x="9258477" y="3025084"/>
        <a:ext cx="1246852" cy="1188158"/>
      </dsp:txXfrm>
    </dsp:sp>
    <dsp:sp modelId="{41306A42-82CA-479C-A961-4CCAB0464284}">
      <dsp:nvSpPr>
        <dsp:cNvPr id="0" name=""/>
        <dsp:cNvSpPr/>
      </dsp:nvSpPr>
      <dsp:spPr>
        <a:xfrm>
          <a:off x="9664336" y="2096196"/>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864E9-3668-459E-B2F2-E9A08A200503}">
      <dsp:nvSpPr>
        <dsp:cNvPr id="0" name=""/>
        <dsp:cNvSpPr/>
      </dsp:nvSpPr>
      <dsp:spPr>
        <a:xfrm>
          <a:off x="0" y="0"/>
          <a:ext cx="1994219" cy="37147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a:latin typeface="Arial"/>
              <a:ea typeface="+mn-ea"/>
              <a:cs typeface="+mn-cs"/>
            </a:rPr>
            <a:t>Dual Enrollment</a:t>
          </a:r>
        </a:p>
      </dsp:txBody>
      <dsp:txXfrm>
        <a:off x="43520" y="1529406"/>
        <a:ext cx="1907179" cy="1398846"/>
      </dsp:txXfrm>
    </dsp:sp>
    <dsp:sp modelId="{8851D074-9764-4B5F-AEE3-8606C650525F}">
      <dsp:nvSpPr>
        <dsp:cNvPr id="0" name=""/>
        <dsp:cNvSpPr/>
      </dsp:nvSpPr>
      <dsp:spPr>
        <a:xfrm>
          <a:off x="295460" y="126440"/>
          <a:ext cx="1405862" cy="14298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DB1811-67BC-41A2-9C5D-FFAA4C580EBD}">
      <dsp:nvSpPr>
        <dsp:cNvPr id="0" name=""/>
        <dsp:cNvSpPr/>
      </dsp:nvSpPr>
      <dsp:spPr>
        <a:xfrm>
          <a:off x="2064301" y="0"/>
          <a:ext cx="1994219" cy="37147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a:latin typeface="Arial"/>
              <a:ea typeface="+mn-ea"/>
              <a:cs typeface="+mn-cs"/>
            </a:rPr>
            <a:t>Tuition-Free</a:t>
          </a:r>
        </a:p>
      </dsp:txBody>
      <dsp:txXfrm>
        <a:off x="2107821" y="1529406"/>
        <a:ext cx="1907179" cy="1398846"/>
      </dsp:txXfrm>
    </dsp:sp>
    <dsp:sp modelId="{82C30796-8DB9-4BB6-B819-3ABB4A08B015}">
      <dsp:nvSpPr>
        <dsp:cNvPr id="0" name=""/>
        <dsp:cNvSpPr/>
      </dsp:nvSpPr>
      <dsp:spPr>
        <a:xfrm>
          <a:off x="2349506" y="126440"/>
          <a:ext cx="1405862" cy="142988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FBDA24-6CBA-46B1-A1D3-18F39EDB9379}">
      <dsp:nvSpPr>
        <dsp:cNvPr id="0" name=""/>
        <dsp:cNvSpPr/>
      </dsp:nvSpPr>
      <dsp:spPr>
        <a:xfrm>
          <a:off x="4110655" y="0"/>
          <a:ext cx="1994219" cy="37147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a:latin typeface="Arial"/>
              <a:ea typeface="+mn-ea"/>
              <a:cs typeface="+mn-cs"/>
            </a:rPr>
            <a:t>Accelerate your future</a:t>
          </a:r>
        </a:p>
      </dsp:txBody>
      <dsp:txXfrm>
        <a:off x="4154175" y="1529406"/>
        <a:ext cx="1907179" cy="1398846"/>
      </dsp:txXfrm>
    </dsp:sp>
    <dsp:sp modelId="{8CB373D3-8CE6-492D-A976-8D6B2AFA5998}">
      <dsp:nvSpPr>
        <dsp:cNvPr id="0" name=""/>
        <dsp:cNvSpPr/>
      </dsp:nvSpPr>
      <dsp:spPr>
        <a:xfrm>
          <a:off x="4403552" y="126440"/>
          <a:ext cx="1405862" cy="142988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CEE6B5E-A445-4B2F-8729-A7A80A542600}">
      <dsp:nvSpPr>
        <dsp:cNvPr id="0" name=""/>
        <dsp:cNvSpPr/>
      </dsp:nvSpPr>
      <dsp:spPr>
        <a:xfrm>
          <a:off x="280084" y="2891329"/>
          <a:ext cx="5616485" cy="823385"/>
        </a:xfrm>
        <a:prstGeom prst="leftRightArrow">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49A1-475E-4897-9691-7F51DAE9D9DF}">
      <dsp:nvSpPr>
        <dsp:cNvPr id="0" name=""/>
        <dsp:cNvSpPr/>
      </dsp:nvSpPr>
      <dsp:spPr>
        <a:xfrm>
          <a:off x="3095834" y="2057573"/>
          <a:ext cx="2189956" cy="1668259"/>
        </a:xfrm>
        <a:custGeom>
          <a:avLst/>
          <a:gdLst/>
          <a:ahLst/>
          <a:cxnLst/>
          <a:rect l="0" t="0" r="0" b="0"/>
          <a:pathLst>
            <a:path>
              <a:moveTo>
                <a:pt x="0" y="0"/>
              </a:moveTo>
              <a:lnTo>
                <a:pt x="1094978" y="0"/>
              </a:lnTo>
              <a:lnTo>
                <a:pt x="1094978" y="1668259"/>
              </a:lnTo>
              <a:lnTo>
                <a:pt x="2189956" y="166825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121987" y="2822878"/>
        <a:ext cx="137649" cy="137649"/>
      </dsp:txXfrm>
    </dsp:sp>
    <dsp:sp modelId="{17BE97C4-BAA1-47FE-9D87-40D15AEB7E0A}">
      <dsp:nvSpPr>
        <dsp:cNvPr id="0" name=""/>
        <dsp:cNvSpPr/>
      </dsp:nvSpPr>
      <dsp:spPr>
        <a:xfrm>
          <a:off x="3095834" y="2057573"/>
          <a:ext cx="3817008" cy="790568"/>
        </a:xfrm>
        <a:custGeom>
          <a:avLst/>
          <a:gdLst/>
          <a:ahLst/>
          <a:cxnLst/>
          <a:rect l="0" t="0" r="0" b="0"/>
          <a:pathLst>
            <a:path>
              <a:moveTo>
                <a:pt x="0" y="0"/>
              </a:moveTo>
              <a:lnTo>
                <a:pt x="1908504" y="0"/>
              </a:lnTo>
              <a:lnTo>
                <a:pt x="1908504" y="790568"/>
              </a:lnTo>
              <a:lnTo>
                <a:pt x="3817008" y="79056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906888" y="2355407"/>
        <a:ext cx="194900" cy="194900"/>
      </dsp:txXfrm>
    </dsp:sp>
    <dsp:sp modelId="{710114E0-9C37-48BC-9DA6-7B3B32DEE456}">
      <dsp:nvSpPr>
        <dsp:cNvPr id="0" name=""/>
        <dsp:cNvSpPr/>
      </dsp:nvSpPr>
      <dsp:spPr>
        <a:xfrm>
          <a:off x="3095834" y="1644156"/>
          <a:ext cx="3787423" cy="413416"/>
        </a:xfrm>
        <a:custGeom>
          <a:avLst/>
          <a:gdLst/>
          <a:ahLst/>
          <a:cxnLst/>
          <a:rect l="0" t="0" r="0" b="0"/>
          <a:pathLst>
            <a:path>
              <a:moveTo>
                <a:pt x="0" y="413416"/>
              </a:moveTo>
              <a:lnTo>
                <a:pt x="1893711" y="413416"/>
              </a:lnTo>
              <a:lnTo>
                <a:pt x="1893711" y="0"/>
              </a:lnTo>
              <a:lnTo>
                <a:pt x="3787423"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894297" y="1755617"/>
        <a:ext cx="190495" cy="190495"/>
      </dsp:txXfrm>
    </dsp:sp>
    <dsp:sp modelId="{2F36D426-246B-45B3-83CB-43196BE8A5E9}">
      <dsp:nvSpPr>
        <dsp:cNvPr id="0" name=""/>
        <dsp:cNvSpPr/>
      </dsp:nvSpPr>
      <dsp:spPr>
        <a:xfrm>
          <a:off x="3095834" y="479425"/>
          <a:ext cx="2864559" cy="1578148"/>
        </a:xfrm>
        <a:custGeom>
          <a:avLst/>
          <a:gdLst/>
          <a:ahLst/>
          <a:cxnLst/>
          <a:rect l="0" t="0" r="0" b="0"/>
          <a:pathLst>
            <a:path>
              <a:moveTo>
                <a:pt x="0" y="1578148"/>
              </a:moveTo>
              <a:lnTo>
                <a:pt x="1432279" y="1578148"/>
              </a:lnTo>
              <a:lnTo>
                <a:pt x="1432279" y="0"/>
              </a:lnTo>
              <a:lnTo>
                <a:pt x="2864559"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446351" y="1186736"/>
        <a:ext cx="163525" cy="163525"/>
      </dsp:txXfrm>
    </dsp:sp>
    <dsp:sp modelId="{FEB75163-93A8-48E9-9903-6D6CB816A4C0}">
      <dsp:nvSpPr>
        <dsp:cNvPr id="0" name=""/>
        <dsp:cNvSpPr/>
      </dsp:nvSpPr>
      <dsp:spPr>
        <a:xfrm>
          <a:off x="963385" y="1106012"/>
          <a:ext cx="2361775" cy="1903122"/>
        </a:xfrm>
        <a:prstGeom prst="rect">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Textile Fundamentals</a:t>
          </a:r>
        </a:p>
        <a:p>
          <a:pPr marL="0" lvl="0" indent="0" algn="ctr" defTabSz="889000">
            <a:lnSpc>
              <a:spcPct val="90000"/>
            </a:lnSpc>
            <a:spcBef>
              <a:spcPct val="0"/>
            </a:spcBef>
            <a:spcAft>
              <a:spcPct val="35000"/>
            </a:spcAft>
            <a:buNone/>
          </a:pPr>
          <a:r>
            <a:rPr lang="en-US" sz="2000" b="1" kern="1200" dirty="0"/>
            <a:t>Fall 2022</a:t>
          </a:r>
        </a:p>
      </dsp:txBody>
      <dsp:txXfrm>
        <a:off x="963385" y="1106012"/>
        <a:ext cx="2361775" cy="1903122"/>
      </dsp:txXfrm>
    </dsp:sp>
    <dsp:sp modelId="{FFF1A130-4BBF-43D6-B3A6-F44074415D10}">
      <dsp:nvSpPr>
        <dsp:cNvPr id="0" name=""/>
        <dsp:cNvSpPr/>
      </dsp:nvSpPr>
      <dsp:spPr>
        <a:xfrm>
          <a:off x="5960393" y="66048"/>
          <a:ext cx="2711753" cy="826754"/>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Quality/Testing</a:t>
          </a:r>
        </a:p>
      </dsp:txBody>
      <dsp:txXfrm>
        <a:off x="5960393" y="66048"/>
        <a:ext cx="2711753" cy="826754"/>
      </dsp:txXfrm>
    </dsp:sp>
    <dsp:sp modelId="{1D6A7EEA-8311-447E-AA57-8E2F70DD83F4}">
      <dsp:nvSpPr>
        <dsp:cNvPr id="0" name=""/>
        <dsp:cNvSpPr/>
      </dsp:nvSpPr>
      <dsp:spPr>
        <a:xfrm>
          <a:off x="6883257" y="1230779"/>
          <a:ext cx="2711753" cy="826754"/>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Fabric Formation</a:t>
          </a:r>
        </a:p>
      </dsp:txBody>
      <dsp:txXfrm>
        <a:off x="6883257" y="1230779"/>
        <a:ext cx="2711753" cy="826754"/>
      </dsp:txXfrm>
    </dsp:sp>
    <dsp:sp modelId="{B4AECBF1-89B2-40BB-BC0D-A376AEC78907}">
      <dsp:nvSpPr>
        <dsp:cNvPr id="0" name=""/>
        <dsp:cNvSpPr/>
      </dsp:nvSpPr>
      <dsp:spPr>
        <a:xfrm>
          <a:off x="6912842" y="2434765"/>
          <a:ext cx="2711753" cy="826754"/>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Yarn Development</a:t>
          </a:r>
        </a:p>
      </dsp:txBody>
      <dsp:txXfrm>
        <a:off x="6912842" y="2434765"/>
        <a:ext cx="2711753" cy="826754"/>
      </dsp:txXfrm>
    </dsp:sp>
    <dsp:sp modelId="{CE5A45B2-77EF-40E6-9D0A-BC18FA9B238D}">
      <dsp:nvSpPr>
        <dsp:cNvPr id="0" name=""/>
        <dsp:cNvSpPr/>
      </dsp:nvSpPr>
      <dsp:spPr>
        <a:xfrm>
          <a:off x="5285790" y="3312456"/>
          <a:ext cx="2711753" cy="826754"/>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Student Professional Development</a:t>
          </a:r>
        </a:p>
      </dsp:txBody>
      <dsp:txXfrm>
        <a:off x="5285790" y="3312456"/>
        <a:ext cx="2711753" cy="8267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4/8/22</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4/8/22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solidFill>
                  <a:srgbClr val="083049"/>
                </a:solidFill>
                <a:latin typeface="Tahoma" panose="020B0604030504040204" pitchFamily="34" charset="0"/>
                <a:ea typeface="Tahoma" panose="020B0604030504040204" pitchFamily="34" charset="0"/>
                <a:cs typeface="Tahoma" panose="020B0604030504040204" pitchFamily="34" charset="0"/>
              </a:rPr>
              <a:t>*talk to counselor re: associated costs </a:t>
            </a:r>
          </a:p>
          <a:p>
            <a:endParaRPr lang="en-US"/>
          </a:p>
        </p:txBody>
      </p:sp>
      <p:sp>
        <p:nvSpPr>
          <p:cNvPr id="4" name="Slide Number Placeholder 3"/>
          <p:cNvSpPr>
            <a:spLocks noGrp="1"/>
          </p:cNvSpPr>
          <p:nvPr>
            <p:ph type="sldNum" sz="quarter" idx="5"/>
          </p:nvPr>
        </p:nvSpPr>
        <p:spPr/>
        <p:txBody>
          <a:bodyPr/>
          <a:lstStyle/>
          <a:p>
            <a:fld id="{D9305DDE-2083-4E03-A757-06AB9A3F06AD}" type="slidenum">
              <a:rPr lang="en-US" smtClean="0"/>
              <a:t>6</a:t>
            </a:fld>
            <a:endParaRPr lang="en-US"/>
          </a:p>
        </p:txBody>
      </p:sp>
    </p:spTree>
    <p:extLst>
      <p:ext uri="{BB962C8B-B14F-4D97-AF65-F5344CB8AC3E}">
        <p14:creationId xmlns:p14="http://schemas.microsoft.com/office/powerpoint/2010/main" val="159889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13</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14</a:t>
            </a:fld>
            <a:endParaRPr lang="en-US"/>
          </a:p>
        </p:txBody>
      </p:sp>
    </p:spTree>
    <p:extLst>
      <p:ext uri="{BB962C8B-B14F-4D97-AF65-F5344CB8AC3E}">
        <p14:creationId xmlns:p14="http://schemas.microsoft.com/office/powerpoint/2010/main" val="206890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15</a:t>
            </a:fld>
            <a:endParaRPr lang="en-US"/>
          </a:p>
        </p:txBody>
      </p:sp>
    </p:spTree>
    <p:extLst>
      <p:ext uri="{BB962C8B-B14F-4D97-AF65-F5344CB8AC3E}">
        <p14:creationId xmlns:p14="http://schemas.microsoft.com/office/powerpoint/2010/main" val="359339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18</a:t>
            </a:fld>
            <a:endParaRPr lang="en-US"/>
          </a:p>
        </p:txBody>
      </p:sp>
    </p:spTree>
    <p:extLst>
      <p:ext uri="{BB962C8B-B14F-4D97-AF65-F5344CB8AC3E}">
        <p14:creationId xmlns:p14="http://schemas.microsoft.com/office/powerpoint/2010/main" val="4057122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2133"/>
              </a:spcBef>
              <a:spcAft>
                <a:spcPts val="0"/>
              </a:spcAft>
              <a:buClr>
                <a:schemeClr val="dk1"/>
              </a:buClr>
              <a:buSzPts val="1400"/>
              <a:buChar char="○"/>
              <a:defRPr/>
            </a:lvl2pPr>
            <a:lvl3pPr marL="1828754" lvl="2" indent="-423323" algn="l" rtl="0">
              <a:lnSpc>
                <a:spcPct val="90000"/>
              </a:lnSpc>
              <a:spcBef>
                <a:spcPts val="2133"/>
              </a:spcBef>
              <a:spcAft>
                <a:spcPts val="0"/>
              </a:spcAft>
              <a:buClr>
                <a:schemeClr val="dk1"/>
              </a:buClr>
              <a:buSzPts val="1400"/>
              <a:buChar char="■"/>
              <a:defRPr/>
            </a:lvl3pPr>
            <a:lvl4pPr marL="2438339" lvl="3" indent="-423323" algn="l" rtl="0">
              <a:lnSpc>
                <a:spcPct val="90000"/>
              </a:lnSpc>
              <a:spcBef>
                <a:spcPts val="2133"/>
              </a:spcBef>
              <a:spcAft>
                <a:spcPts val="0"/>
              </a:spcAft>
              <a:buClr>
                <a:schemeClr val="dk1"/>
              </a:buClr>
              <a:buSzPts val="1400"/>
              <a:buChar char="●"/>
              <a:defRPr/>
            </a:lvl4pPr>
            <a:lvl5pPr marL="3047924" lvl="4" indent="-423323" algn="l" rtl="0">
              <a:lnSpc>
                <a:spcPct val="90000"/>
              </a:lnSpc>
              <a:spcBef>
                <a:spcPts val="2133"/>
              </a:spcBef>
              <a:spcAft>
                <a:spcPts val="0"/>
              </a:spcAft>
              <a:buClr>
                <a:schemeClr val="dk1"/>
              </a:buClr>
              <a:buSzPts val="1400"/>
              <a:buChar char="○"/>
              <a:defRPr/>
            </a:lvl5pPr>
            <a:lvl6pPr marL="3657509" lvl="5" indent="-423323" algn="l" rtl="0">
              <a:lnSpc>
                <a:spcPct val="90000"/>
              </a:lnSpc>
              <a:spcBef>
                <a:spcPts val="2133"/>
              </a:spcBef>
              <a:spcAft>
                <a:spcPts val="0"/>
              </a:spcAft>
              <a:buClr>
                <a:schemeClr val="dk1"/>
              </a:buClr>
              <a:buSzPts val="1400"/>
              <a:buChar char="■"/>
              <a:defRPr/>
            </a:lvl6pPr>
            <a:lvl7pPr marL="4267093" lvl="6" indent="-423323" algn="l" rtl="0">
              <a:lnSpc>
                <a:spcPct val="90000"/>
              </a:lnSpc>
              <a:spcBef>
                <a:spcPts val="2133"/>
              </a:spcBef>
              <a:spcAft>
                <a:spcPts val="0"/>
              </a:spcAft>
              <a:buClr>
                <a:schemeClr val="dk1"/>
              </a:buClr>
              <a:buSzPts val="1400"/>
              <a:buChar char="●"/>
              <a:defRPr/>
            </a:lvl7pPr>
            <a:lvl8pPr marL="4876678" lvl="7" indent="-423323" algn="l" rtl="0">
              <a:lnSpc>
                <a:spcPct val="90000"/>
              </a:lnSpc>
              <a:spcBef>
                <a:spcPts val="2133"/>
              </a:spcBef>
              <a:spcAft>
                <a:spcPts val="0"/>
              </a:spcAft>
              <a:buClr>
                <a:schemeClr val="dk1"/>
              </a:buClr>
              <a:buSzPts val="1400"/>
              <a:buChar char="○"/>
              <a:defRPr/>
            </a:lvl8pPr>
            <a:lvl9pPr marL="5486263" lvl="8" indent="-423323" algn="l" rtl="0">
              <a:lnSpc>
                <a:spcPct val="90000"/>
              </a:lnSpc>
              <a:spcBef>
                <a:spcPts val="2133"/>
              </a:spcBef>
              <a:spcAft>
                <a:spcPts val="2133"/>
              </a:spcAft>
              <a:buClr>
                <a:schemeClr val="dk1"/>
              </a:buClr>
              <a:buSzPts val="1400"/>
              <a:buChar char="■"/>
              <a:defRPr/>
            </a:lvl9pPr>
          </a:lstStyle>
          <a:p>
            <a:endParaRPr/>
          </a:p>
        </p:txBody>
      </p:sp>
      <p:sp>
        <p:nvSpPr>
          <p:cNvPr id="51" name="Google Shape;51;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2" name="Google Shape;52;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3" name="Google Shape;53;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966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4/8/22</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5"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jp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jp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600" dirty="0"/>
              <a:t>Filling in the Gap: </a:t>
            </a:r>
            <a:r>
              <a:rPr lang="en-US" sz="3600" b="0" dirty="0"/>
              <a:t>Textile Training &amp; Education</a:t>
            </a:r>
          </a:p>
        </p:txBody>
      </p:sp>
      <p:sp>
        <p:nvSpPr>
          <p:cNvPr id="3" name="Subtitle 2"/>
          <p:cNvSpPr>
            <a:spLocks noGrp="1"/>
          </p:cNvSpPr>
          <p:nvPr>
            <p:ph type="subTitle" idx="1"/>
          </p:nvPr>
        </p:nvSpPr>
        <p:spPr/>
        <p:txBody>
          <a:bodyPr/>
          <a:lstStyle/>
          <a:p>
            <a:r>
              <a:rPr lang="en-US" dirty="0"/>
              <a:t>Jasmine Cox</a:t>
            </a:r>
          </a:p>
          <a:p>
            <a:r>
              <a:rPr lang="en-US" dirty="0"/>
              <a:t>Director of Textile Technology Programs &amp; Business Innovation</a:t>
            </a: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862" y="1054267"/>
            <a:ext cx="3758184" cy="966216"/>
          </a:xfrm>
          <a:prstGeom prst="rect">
            <a:avLst/>
          </a:prstGeom>
        </p:spPr>
      </p:pic>
    </p:spTree>
    <p:extLst>
      <p:ext uri="{BB962C8B-B14F-4D97-AF65-F5344CB8AC3E}">
        <p14:creationId xmlns:p14="http://schemas.microsoft.com/office/powerpoint/2010/main" val="195060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tx2"/>
                </a:solidFill>
              </a:rPr>
              <a:t>Stackable Credential Model</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115525368"/>
              </p:ext>
            </p:extLst>
          </p:nvPr>
        </p:nvGraphicFramePr>
        <p:xfrm>
          <a:off x="515938" y="1825625"/>
          <a:ext cx="108378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69415"/>
            <a:ext cx="3758184" cy="966216"/>
          </a:xfrm>
          <a:prstGeom prst="rect">
            <a:avLst/>
          </a:prstGeom>
        </p:spPr>
      </p:pic>
    </p:spTree>
    <p:extLst>
      <p:ext uri="{BB962C8B-B14F-4D97-AF65-F5344CB8AC3E}">
        <p14:creationId xmlns:p14="http://schemas.microsoft.com/office/powerpoint/2010/main" val="416146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solidFill>
              </a:rPr>
              <a:t>Champion Companies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0" y="6247526"/>
            <a:ext cx="2374490" cy="610473"/>
          </a:xfrm>
          <a:prstGeom prst="rect">
            <a:avLst/>
          </a:prstGeom>
        </p:spPr>
      </p:pic>
      <p:pic>
        <p:nvPicPr>
          <p:cNvPr id="5" name="Picture 4"/>
          <p:cNvPicPr>
            <a:picLocks noChangeAspect="1"/>
          </p:cNvPicPr>
          <p:nvPr/>
        </p:nvPicPr>
        <p:blipFill>
          <a:blip r:embed="rId3"/>
          <a:stretch>
            <a:fillRect/>
          </a:stretch>
        </p:blipFill>
        <p:spPr>
          <a:xfrm>
            <a:off x="350565" y="1684695"/>
            <a:ext cx="4413164" cy="1161744"/>
          </a:xfrm>
          <a:prstGeom prst="rect">
            <a:avLst/>
          </a:prstGeom>
        </p:spPr>
      </p:pic>
      <p:pic>
        <p:nvPicPr>
          <p:cNvPr id="6" name="Picture 5"/>
          <p:cNvPicPr>
            <a:picLocks noChangeAspect="1"/>
          </p:cNvPicPr>
          <p:nvPr/>
        </p:nvPicPr>
        <p:blipFill>
          <a:blip r:embed="rId4"/>
          <a:stretch>
            <a:fillRect/>
          </a:stretch>
        </p:blipFill>
        <p:spPr>
          <a:xfrm>
            <a:off x="7819289" y="1869699"/>
            <a:ext cx="3256749" cy="1161996"/>
          </a:xfrm>
          <a:prstGeom prst="rect">
            <a:avLst/>
          </a:prstGeom>
        </p:spPr>
      </p:pic>
      <p:pic>
        <p:nvPicPr>
          <p:cNvPr id="7" name="Picture 6"/>
          <p:cNvPicPr>
            <a:picLocks noChangeAspect="1"/>
          </p:cNvPicPr>
          <p:nvPr/>
        </p:nvPicPr>
        <p:blipFill>
          <a:blip r:embed="rId5"/>
          <a:stretch>
            <a:fillRect/>
          </a:stretch>
        </p:blipFill>
        <p:spPr>
          <a:xfrm>
            <a:off x="2875936" y="3243729"/>
            <a:ext cx="6060606" cy="883164"/>
          </a:xfrm>
          <a:prstGeom prst="rect">
            <a:avLst/>
          </a:prstGeom>
        </p:spPr>
      </p:pic>
      <p:pic>
        <p:nvPicPr>
          <p:cNvPr id="8" name="Picture 7"/>
          <p:cNvPicPr>
            <a:picLocks noChangeAspect="1"/>
          </p:cNvPicPr>
          <p:nvPr/>
        </p:nvPicPr>
        <p:blipFill>
          <a:blip r:embed="rId6"/>
          <a:stretch>
            <a:fillRect/>
          </a:stretch>
        </p:blipFill>
        <p:spPr>
          <a:xfrm>
            <a:off x="4073667" y="4829635"/>
            <a:ext cx="4444848" cy="1374030"/>
          </a:xfrm>
          <a:prstGeom prst="rect">
            <a:avLst/>
          </a:prstGeom>
        </p:spPr>
      </p:pic>
    </p:spTree>
    <p:extLst>
      <p:ext uri="{BB962C8B-B14F-4D97-AF65-F5344CB8AC3E}">
        <p14:creationId xmlns:p14="http://schemas.microsoft.com/office/powerpoint/2010/main" val="3525975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415" y="2871834"/>
            <a:ext cx="11150600" cy="920336"/>
          </a:xfrm>
        </p:spPr>
        <p:txBody>
          <a:bodyPr/>
          <a:lstStyle/>
          <a:p>
            <a:pPr algn="ctr"/>
            <a:r>
              <a:rPr lang="en-US" b="0" dirty="0">
                <a:solidFill>
                  <a:schemeClr val="tx2"/>
                </a:solidFill>
              </a:rPr>
              <a:t>If  your organization would like to become a champion company and help plan the initial cohort for the textile academy, please contact me:</a:t>
            </a:r>
            <a:br>
              <a:rPr lang="en-US" b="0" dirty="0">
                <a:solidFill>
                  <a:schemeClr val="tx2"/>
                </a:solidFill>
              </a:rPr>
            </a:br>
            <a:r>
              <a:rPr lang="en-US" b="0" dirty="0">
                <a:solidFill>
                  <a:schemeClr val="tx2"/>
                </a:solidFill>
              </a:rPr>
              <a:t>cox.jasmine@gaston.edu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56" y="5777582"/>
            <a:ext cx="3758184" cy="966216"/>
          </a:xfrm>
          <a:prstGeom prst="rect">
            <a:avLst/>
          </a:prstGeom>
        </p:spPr>
      </p:pic>
    </p:spTree>
    <p:extLst>
      <p:ext uri="{BB962C8B-B14F-4D97-AF65-F5344CB8AC3E}">
        <p14:creationId xmlns:p14="http://schemas.microsoft.com/office/powerpoint/2010/main" val="89460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p:txBody>
          <a:bodyPr/>
          <a:lstStyle/>
          <a:p>
            <a:r>
              <a:rPr lang="en-US" dirty="0">
                <a:solidFill>
                  <a:schemeClr val="accent1"/>
                </a:solidFill>
                <a:effectLst>
                  <a:outerShdw blurRad="38100" dist="38100" dir="2700000" algn="tl">
                    <a:srgbClr val="000000">
                      <a:alpha val="43137"/>
                    </a:srgbClr>
                  </a:outerShdw>
                </a:effectLst>
              </a:rPr>
              <a:t>Gaston College Textile Technology Program</a:t>
            </a:r>
          </a:p>
        </p:txBody>
      </p:sp>
      <p:pic>
        <p:nvPicPr>
          <p:cNvPr id="83" name="Picture Placeholder 82" descr="Bar chart">
            <a:extLst>
              <a:ext uri="{FF2B5EF4-FFF2-40B4-BE49-F238E27FC236}">
                <a16:creationId xmlns:a16="http://schemas.microsoft.com/office/drawing/2014/main" id="{C881BE4E-5D69-E447-A036-5172F6570748}"/>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90472" y="1988373"/>
            <a:ext cx="502873" cy="502873"/>
          </a:xfrm>
        </p:spPr>
      </p:pic>
      <p:sp>
        <p:nvSpPr>
          <p:cNvPr id="7" name="Content Placeholder 6">
            <a:extLst>
              <a:ext uri="{FF2B5EF4-FFF2-40B4-BE49-F238E27FC236}">
                <a16:creationId xmlns:a16="http://schemas.microsoft.com/office/drawing/2014/main" id="{2E37A9B0-8DFC-4474-9F0A-612E661EF4EC}"/>
              </a:ext>
            </a:extLst>
          </p:cNvPr>
          <p:cNvSpPr>
            <a:spLocks noGrp="1"/>
          </p:cNvSpPr>
          <p:nvPr>
            <p:ph idx="15"/>
          </p:nvPr>
        </p:nvSpPr>
        <p:spPr>
          <a:xfrm>
            <a:off x="109472" y="2854140"/>
            <a:ext cx="3445566" cy="495389"/>
          </a:xfrm>
        </p:spPr>
        <p:txBody>
          <a:bodyPr/>
          <a:lstStyle/>
          <a:p>
            <a:r>
              <a:rPr lang="en-US" sz="2400" dirty="0">
                <a:solidFill>
                  <a:schemeClr val="accent1"/>
                </a:solidFill>
              </a:rPr>
              <a:t>Textile Technology Degree Tracks</a:t>
            </a:r>
          </a:p>
        </p:txBody>
      </p:sp>
      <p:sp>
        <p:nvSpPr>
          <p:cNvPr id="3" name="Content Placeholder 2">
            <a:extLst>
              <a:ext uri="{FF2B5EF4-FFF2-40B4-BE49-F238E27FC236}">
                <a16:creationId xmlns:a16="http://schemas.microsoft.com/office/drawing/2014/main" id="{09548D1D-2547-44FC-BACD-2BCD769E2662}"/>
              </a:ext>
            </a:extLst>
          </p:cNvPr>
          <p:cNvSpPr>
            <a:spLocks noGrp="1"/>
          </p:cNvSpPr>
          <p:nvPr>
            <p:ph idx="1"/>
          </p:nvPr>
        </p:nvSpPr>
        <p:spPr>
          <a:xfrm>
            <a:off x="218944" y="3373301"/>
            <a:ext cx="3445566" cy="2504663"/>
          </a:xfrm>
        </p:spPr>
        <p:txBody>
          <a:bodyPr>
            <a:normAutofit/>
          </a:bodyPr>
          <a:lstStyle/>
          <a:p>
            <a:pPr marL="285750" indent="-285750" algn="l">
              <a:buFont typeface="Arial" panose="020B0604020202020204" pitchFamily="34" charset="0"/>
              <a:buChar char="•"/>
            </a:pPr>
            <a:endParaRPr lang="en-US" b="1" dirty="0">
              <a:solidFill>
                <a:schemeClr val="accent1"/>
              </a:solidFill>
            </a:endParaRPr>
          </a:p>
          <a:p>
            <a:pPr marL="285750" indent="-285750" algn="l">
              <a:buFont typeface="Arial" panose="020B0604020202020204" pitchFamily="34" charset="0"/>
              <a:buChar char="•"/>
            </a:pPr>
            <a:r>
              <a:rPr lang="en-US" sz="2000" b="1" dirty="0">
                <a:solidFill>
                  <a:schemeClr val="accent1"/>
                </a:solidFill>
              </a:rPr>
              <a:t>Design</a:t>
            </a:r>
          </a:p>
          <a:p>
            <a:pPr marL="285750" indent="-285750" algn="l">
              <a:buFont typeface="Arial" panose="020B0604020202020204" pitchFamily="34" charset="0"/>
              <a:buChar char="•"/>
            </a:pPr>
            <a:r>
              <a:rPr lang="en-US" sz="2000" b="1" dirty="0">
                <a:solidFill>
                  <a:schemeClr val="accent1"/>
                </a:solidFill>
              </a:rPr>
              <a:t>General</a:t>
            </a:r>
          </a:p>
          <a:p>
            <a:pPr marL="285750" indent="-285750" algn="l">
              <a:buFont typeface="Arial" panose="020B0604020202020204" pitchFamily="34" charset="0"/>
              <a:buChar char="•"/>
            </a:pPr>
            <a:r>
              <a:rPr lang="en-US" sz="2000" b="1" dirty="0">
                <a:solidFill>
                  <a:schemeClr val="accent1"/>
                </a:solidFill>
              </a:rPr>
              <a:t>Technician/Technical</a:t>
            </a:r>
          </a:p>
          <a:p>
            <a:pPr marL="285750" indent="-285750" algn="l">
              <a:buFont typeface="Arial" panose="020B0604020202020204" pitchFamily="34" charset="0"/>
              <a:buChar char="•"/>
            </a:pPr>
            <a:r>
              <a:rPr lang="en-US" sz="2000" b="1" dirty="0">
                <a:solidFill>
                  <a:schemeClr val="accent1"/>
                </a:solidFill>
              </a:rPr>
              <a:t>Management</a:t>
            </a:r>
          </a:p>
          <a:p>
            <a:pPr marL="285750" indent="-285750" algn="l">
              <a:buFont typeface="Arial" panose="020B0604020202020204" pitchFamily="34" charset="0"/>
              <a:buChar char="•"/>
            </a:pPr>
            <a:r>
              <a:rPr lang="en-US" sz="2000" b="1" dirty="0">
                <a:solidFill>
                  <a:schemeClr val="accent1"/>
                </a:solidFill>
              </a:rPr>
              <a:t>Transfer</a:t>
            </a:r>
          </a:p>
        </p:txBody>
      </p:sp>
      <p:pic>
        <p:nvPicPr>
          <p:cNvPr id="22" name="Picture Placeholder 21">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3883819" y="2341839"/>
            <a:ext cx="4424362" cy="2949574"/>
          </a:xfrm>
        </p:spPr>
      </p:pic>
      <p:pic>
        <p:nvPicPr>
          <p:cNvPr id="85" name="Picture Placeholder 84" descr="Single gear">
            <a:extLst>
              <a:ext uri="{FF2B5EF4-FFF2-40B4-BE49-F238E27FC236}">
                <a16:creationId xmlns:a16="http://schemas.microsoft.com/office/drawing/2014/main" id="{65FBD7DF-30E8-9042-8A0D-0F64C33E0B41}"/>
              </a:ext>
            </a:extLst>
          </p:cNvPr>
          <p:cNvPicPr>
            <a:picLocks noGrp="1" noChangeAspect="1"/>
          </p:cNvPicPr>
          <p:nvPr>
            <p:ph type="pic" sz="quarter" idx="19"/>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sp>
        <p:nvSpPr>
          <p:cNvPr id="8" name="Content Placeholder 7">
            <a:extLst>
              <a:ext uri="{FF2B5EF4-FFF2-40B4-BE49-F238E27FC236}">
                <a16:creationId xmlns:a16="http://schemas.microsoft.com/office/drawing/2014/main" id="{D78F2DCC-A50E-40A1-81F9-70371D4AA42F}"/>
              </a:ext>
            </a:extLst>
          </p:cNvPr>
          <p:cNvSpPr>
            <a:spLocks noGrp="1"/>
          </p:cNvSpPr>
          <p:nvPr>
            <p:ph idx="16"/>
          </p:nvPr>
        </p:nvSpPr>
        <p:spPr/>
        <p:txBody>
          <a:bodyPr/>
          <a:lstStyle/>
          <a:p>
            <a:r>
              <a:rPr lang="en-US" dirty="0">
                <a:solidFill>
                  <a:schemeClr val="accent1"/>
                </a:solidFill>
                <a:effectLst>
                  <a:outerShdw blurRad="38100" dist="38100" dir="2700000" algn="tl">
                    <a:srgbClr val="000000">
                      <a:alpha val="43137"/>
                    </a:srgbClr>
                  </a:outerShdw>
                </a:effectLst>
              </a:rPr>
              <a:t>Certificates</a:t>
            </a:r>
          </a:p>
        </p:txBody>
      </p:sp>
      <p:sp>
        <p:nvSpPr>
          <p:cNvPr id="6" name="Content Placeholder 5">
            <a:extLst>
              <a:ext uri="{FF2B5EF4-FFF2-40B4-BE49-F238E27FC236}">
                <a16:creationId xmlns:a16="http://schemas.microsoft.com/office/drawing/2014/main" id="{5CD639B0-7991-4B2B-9E50-32064EB91255}"/>
              </a:ext>
            </a:extLst>
          </p:cNvPr>
          <p:cNvSpPr>
            <a:spLocks noGrp="1"/>
          </p:cNvSpPr>
          <p:nvPr>
            <p:ph idx="14"/>
          </p:nvPr>
        </p:nvSpPr>
        <p:spPr/>
        <p:txBody>
          <a:bodyPr>
            <a:normAutofit/>
          </a:bodyPr>
          <a:lstStyle/>
          <a:p>
            <a:pPr marL="285750" indent="-285750" algn="l">
              <a:buFont typeface="Arial" panose="020B0604020202020204" pitchFamily="34" charset="0"/>
              <a:buChar char="•"/>
            </a:pPr>
            <a:endParaRPr lang="en-US" sz="1400" b="1" dirty="0">
              <a:solidFill>
                <a:schemeClr val="accent1"/>
              </a:solidFill>
            </a:endParaRPr>
          </a:p>
          <a:p>
            <a:pPr marL="285750" indent="-285750" algn="l">
              <a:buFont typeface="Arial" panose="020B0604020202020204" pitchFamily="34" charset="0"/>
              <a:buChar char="•"/>
            </a:pPr>
            <a:r>
              <a:rPr lang="en-US" sz="1800" b="1" dirty="0">
                <a:solidFill>
                  <a:schemeClr val="accent1"/>
                </a:solidFill>
              </a:rPr>
              <a:t>Fashion Design and Fundamentals</a:t>
            </a:r>
          </a:p>
          <a:p>
            <a:pPr marL="285750" indent="-285750" algn="l">
              <a:buFont typeface="Arial" panose="020B0604020202020204" pitchFamily="34" charset="0"/>
              <a:buChar char="•"/>
            </a:pPr>
            <a:r>
              <a:rPr lang="en-US" sz="1800" b="1" dirty="0">
                <a:solidFill>
                  <a:schemeClr val="accent1"/>
                </a:solidFill>
              </a:rPr>
              <a:t>Textile Technology Fundamentals</a:t>
            </a:r>
          </a:p>
          <a:p>
            <a:pPr algn="l"/>
            <a:endParaRPr lang="en-US" sz="1800" b="1" dirty="0">
              <a:solidFill>
                <a:schemeClr val="accent1"/>
              </a:solidFill>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65187"/>
            <a:ext cx="3038168" cy="781103"/>
          </a:xfrm>
          <a:prstGeom prst="rect">
            <a:avLst/>
          </a:prstGeom>
        </p:spPr>
      </p:pic>
    </p:spTree>
    <p:extLst>
      <p:ext uri="{BB962C8B-B14F-4D97-AF65-F5344CB8AC3E}">
        <p14:creationId xmlns:p14="http://schemas.microsoft.com/office/powerpoint/2010/main" val="46026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214496" y="1255291"/>
            <a:ext cx="4151027" cy="4351338"/>
          </a:xfrm>
        </p:spPr>
        <p:txBody>
          <a:bodyPr/>
          <a:lstStyle/>
          <a:p>
            <a:pPr marL="0" indent="0">
              <a:buNone/>
            </a:pPr>
            <a:endParaRPr lang="en-US" b="1" dirty="0">
              <a:solidFill>
                <a:schemeClr val="accent1"/>
              </a:solidFill>
            </a:endParaRPr>
          </a:p>
          <a:p>
            <a:r>
              <a:rPr lang="en-US" sz="1800" b="1" dirty="0">
                <a:solidFill>
                  <a:schemeClr val="accent1"/>
                </a:solidFill>
              </a:rPr>
              <a:t>Perfect program for students with a creative background</a:t>
            </a:r>
          </a:p>
          <a:p>
            <a:r>
              <a:rPr lang="en-US" sz="1800" b="1" dirty="0">
                <a:solidFill>
                  <a:schemeClr val="accent1"/>
                </a:solidFill>
              </a:rPr>
              <a:t>Understand the development, distribution and marketing of textiles </a:t>
            </a:r>
          </a:p>
          <a:p>
            <a:r>
              <a:rPr lang="en-US" sz="1800" b="1" dirty="0">
                <a:solidFill>
                  <a:schemeClr val="accent1"/>
                </a:solidFill>
              </a:rPr>
              <a:t>Learn fundamental computer aided design, drawing, and garment construction principles</a:t>
            </a:r>
          </a:p>
          <a:p>
            <a:r>
              <a:rPr lang="en-US" sz="1800" b="1" dirty="0">
                <a:solidFill>
                  <a:schemeClr val="accent1"/>
                </a:solidFill>
              </a:rPr>
              <a:t>Take fundamental business and management courses</a:t>
            </a:r>
          </a:p>
          <a:p>
            <a:r>
              <a:rPr lang="en-US" sz="1800" b="1" dirty="0">
                <a:solidFill>
                  <a:schemeClr val="accent1"/>
                </a:solidFill>
              </a:rPr>
              <a:t>Complete work base learning/co-op</a:t>
            </a:r>
          </a:p>
          <a:p>
            <a:r>
              <a:rPr lang="en-US" sz="1800" b="1" dirty="0">
                <a:solidFill>
                  <a:schemeClr val="accent1"/>
                </a:solidFill>
              </a:rPr>
              <a:t>Perfect track for students with an interest in entrepreneurship</a:t>
            </a:r>
          </a:p>
          <a:p>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1784"/>
            <a:ext cx="3758184" cy="966216"/>
          </a:xfrm>
          <a:prstGeom prst="rect">
            <a:avLst/>
          </a:prstGeom>
        </p:spPr>
      </p:pic>
      <p:sp>
        <p:nvSpPr>
          <p:cNvPr id="5" name="Title 1">
            <a:extLst>
              <a:ext uri="{FF2B5EF4-FFF2-40B4-BE49-F238E27FC236}">
                <a16:creationId xmlns:a16="http://schemas.microsoft.com/office/drawing/2014/main" id="{E2C50832-0B36-43C5-98EC-4CD165D78718}"/>
              </a:ext>
            </a:extLst>
          </p:cNvPr>
          <p:cNvSpPr>
            <a:spLocks noGrp="1"/>
          </p:cNvSpPr>
          <p:nvPr>
            <p:ph type="title"/>
          </p:nvPr>
        </p:nvSpPr>
        <p:spPr>
          <a:xfrm>
            <a:off x="0" y="183177"/>
            <a:ext cx="6268065" cy="1325563"/>
          </a:xfrm>
        </p:spPr>
        <p:txBody>
          <a:bodyPr/>
          <a:lstStyle/>
          <a:p>
            <a:pPr algn="ctr"/>
            <a:r>
              <a:rPr lang="en-US" dirty="0">
                <a:solidFill>
                  <a:schemeClr val="accent1"/>
                </a:solidFill>
                <a:effectLst>
                  <a:outerShdw blurRad="38100" dist="38100" dir="2700000" algn="tl">
                    <a:srgbClr val="000000">
                      <a:alpha val="43137"/>
                    </a:srgbClr>
                  </a:outerShdw>
                </a:effectLst>
              </a:rPr>
              <a:t>Textile Technology Design &amp; Management Track</a:t>
            </a:r>
          </a:p>
        </p:txBody>
      </p:sp>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643" b="4643"/>
          <a:stretch>
            <a:fillRect/>
          </a:stretch>
        </p:blipFill>
        <p:spPr/>
      </p:pic>
    </p:spTree>
    <p:extLst>
      <p:ext uri="{BB962C8B-B14F-4D97-AF65-F5344CB8AC3E}">
        <p14:creationId xmlns:p14="http://schemas.microsoft.com/office/powerpoint/2010/main" val="3548699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214496" y="1255291"/>
            <a:ext cx="4151027" cy="4351338"/>
          </a:xfrm>
        </p:spPr>
        <p:txBody>
          <a:bodyPr/>
          <a:lstStyle/>
          <a:p>
            <a:pPr marL="0" indent="0">
              <a:buNone/>
            </a:pPr>
            <a:endParaRPr lang="en-US" b="1" dirty="0">
              <a:solidFill>
                <a:schemeClr val="accent1"/>
              </a:solidFill>
            </a:endParaRPr>
          </a:p>
          <a:p>
            <a:r>
              <a:rPr lang="en-US" sz="1800" b="1" dirty="0">
                <a:solidFill>
                  <a:schemeClr val="accent1"/>
                </a:solidFill>
              </a:rPr>
              <a:t>Perfect Track for students with STEM interests</a:t>
            </a:r>
          </a:p>
          <a:p>
            <a:r>
              <a:rPr lang="en-US" sz="1800" b="1" dirty="0">
                <a:solidFill>
                  <a:schemeClr val="accent1"/>
                </a:solidFill>
              </a:rPr>
              <a:t>Understand the processes for advanced material development and manufacturing principles</a:t>
            </a:r>
          </a:p>
          <a:p>
            <a:r>
              <a:rPr lang="en-US" sz="1800" b="1" dirty="0">
                <a:solidFill>
                  <a:schemeClr val="accent1"/>
                </a:solidFill>
              </a:rPr>
              <a:t>Potentially earn two degrees (Associate of Science and AAS in Textile Technology)</a:t>
            </a:r>
          </a:p>
          <a:p>
            <a:r>
              <a:rPr lang="en-US" sz="1800" b="1" dirty="0">
                <a:solidFill>
                  <a:schemeClr val="accent1"/>
                </a:solidFill>
              </a:rPr>
              <a:t>Learn fundamental machining and engineering principles</a:t>
            </a:r>
          </a:p>
          <a:p>
            <a:r>
              <a:rPr lang="en-US" sz="1800" b="1" dirty="0">
                <a:solidFill>
                  <a:schemeClr val="accent1"/>
                </a:solidFill>
              </a:rPr>
              <a:t>Complete work base learning/co-op with local industry</a:t>
            </a:r>
          </a:p>
          <a:p>
            <a:r>
              <a:rPr lang="en-US" sz="1800" b="1" dirty="0">
                <a:solidFill>
                  <a:schemeClr val="accent1"/>
                </a:solidFill>
              </a:rPr>
              <a:t>Transferrable to the NC State University Wilson College of Textiles</a:t>
            </a:r>
          </a:p>
          <a:p>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1784"/>
            <a:ext cx="3758184" cy="966216"/>
          </a:xfrm>
          <a:prstGeom prst="rect">
            <a:avLst/>
          </a:prstGeom>
        </p:spPr>
      </p:pic>
      <p:sp>
        <p:nvSpPr>
          <p:cNvPr id="5" name="Title 1">
            <a:extLst>
              <a:ext uri="{FF2B5EF4-FFF2-40B4-BE49-F238E27FC236}">
                <a16:creationId xmlns:a16="http://schemas.microsoft.com/office/drawing/2014/main" id="{E2C50832-0B36-43C5-98EC-4CD165D78718}"/>
              </a:ext>
            </a:extLst>
          </p:cNvPr>
          <p:cNvSpPr>
            <a:spLocks noGrp="1"/>
          </p:cNvSpPr>
          <p:nvPr>
            <p:ph type="title"/>
          </p:nvPr>
        </p:nvSpPr>
        <p:spPr>
          <a:xfrm>
            <a:off x="0" y="183177"/>
            <a:ext cx="6268065" cy="1325563"/>
          </a:xfrm>
        </p:spPr>
        <p:txBody>
          <a:bodyPr/>
          <a:lstStyle/>
          <a:p>
            <a:pPr algn="ctr"/>
            <a:r>
              <a:rPr lang="en-US" dirty="0">
                <a:solidFill>
                  <a:schemeClr val="accent1"/>
                </a:solidFill>
                <a:effectLst>
                  <a:outerShdw blurRad="38100" dist="38100" dir="2700000" algn="tl">
                    <a:srgbClr val="000000">
                      <a:alpha val="43137"/>
                    </a:srgbClr>
                  </a:outerShdw>
                </a:effectLst>
              </a:rPr>
              <a:t>Textile Technology Technical &amp; General Track</a:t>
            </a:r>
          </a:p>
        </p:txBody>
      </p:sp>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5455212" y="1802677"/>
            <a:ext cx="4884848" cy="3256565"/>
          </a:xfrm>
        </p:spPr>
      </p:pic>
    </p:spTree>
    <p:extLst>
      <p:ext uri="{BB962C8B-B14F-4D97-AF65-F5344CB8AC3E}">
        <p14:creationId xmlns:p14="http://schemas.microsoft.com/office/powerpoint/2010/main" val="215058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356" y="103182"/>
            <a:ext cx="7795260" cy="1009652"/>
          </a:xfrm>
        </p:spPr>
        <p:txBody>
          <a:bodyPr/>
          <a:lstStyle/>
          <a:p>
            <a:pPr algn="ctr"/>
            <a:r>
              <a:rPr lang="en-US" dirty="0"/>
              <a:t>Current Transfer Programs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3608" y="3637127"/>
            <a:ext cx="2279904" cy="212140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58" y="1170624"/>
            <a:ext cx="2143125" cy="2143125"/>
          </a:xfrm>
          <a:prstGeom prst="rect">
            <a:avLst/>
          </a:prstGeom>
        </p:spPr>
      </p:pic>
      <p:pic>
        <p:nvPicPr>
          <p:cNvPr id="6" name="Picture 5"/>
          <p:cNvPicPr>
            <a:picLocks noChangeAspect="1"/>
          </p:cNvPicPr>
          <p:nvPr/>
        </p:nvPicPr>
        <p:blipFill>
          <a:blip r:embed="rId4"/>
          <a:stretch>
            <a:fillRect/>
          </a:stretch>
        </p:blipFill>
        <p:spPr>
          <a:xfrm>
            <a:off x="6041987" y="1170624"/>
            <a:ext cx="4421083" cy="2085335"/>
          </a:xfrm>
          <a:prstGeom prst="rect">
            <a:avLst/>
          </a:prstGeom>
        </p:spPr>
      </p:pic>
    </p:spTree>
    <p:extLst>
      <p:ext uri="{BB962C8B-B14F-4D97-AF65-F5344CB8AC3E}">
        <p14:creationId xmlns:p14="http://schemas.microsoft.com/office/powerpoint/2010/main" val="451697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415" y="2871834"/>
            <a:ext cx="11150600" cy="920336"/>
          </a:xfrm>
        </p:spPr>
        <p:txBody>
          <a:bodyPr/>
          <a:lstStyle/>
          <a:p>
            <a:pPr algn="ctr"/>
            <a:r>
              <a:rPr lang="en-US" b="0" dirty="0">
                <a:solidFill>
                  <a:schemeClr val="tx2"/>
                </a:solidFill>
              </a:rPr>
              <a:t>We are currently hiring adjunct professors with a diverse textile background who also have design/apparel experience. If you are interested in applying </a:t>
            </a:r>
            <a:br>
              <a:rPr lang="en-US" b="0" dirty="0">
                <a:solidFill>
                  <a:schemeClr val="tx2"/>
                </a:solidFill>
              </a:rPr>
            </a:br>
            <a:r>
              <a:rPr lang="en-US" b="0" dirty="0">
                <a:solidFill>
                  <a:schemeClr val="tx2"/>
                </a:solidFill>
              </a:rPr>
              <a:t>please contact me:</a:t>
            </a:r>
            <a:br>
              <a:rPr lang="en-US" b="0" dirty="0">
                <a:solidFill>
                  <a:schemeClr val="tx2"/>
                </a:solidFill>
              </a:rPr>
            </a:br>
            <a:r>
              <a:rPr lang="en-US" b="0" dirty="0">
                <a:solidFill>
                  <a:schemeClr val="tx2"/>
                </a:solidFill>
              </a:rPr>
              <a:t>cox.jasmine@gaston.edu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56" y="5777582"/>
            <a:ext cx="3758184" cy="966216"/>
          </a:xfrm>
          <a:prstGeom prst="rect">
            <a:avLst/>
          </a:prstGeom>
        </p:spPr>
      </p:pic>
    </p:spTree>
    <p:extLst>
      <p:ext uri="{BB962C8B-B14F-4D97-AF65-F5344CB8AC3E}">
        <p14:creationId xmlns:p14="http://schemas.microsoft.com/office/powerpoint/2010/main" val="2669179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A7EDB62-3E60-F44C-AE34-9495623E004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710812" y="1615348"/>
            <a:ext cx="5305661" cy="3532054"/>
          </a:xfrm>
        </p:spPr>
      </p:pic>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p:txBody>
          <a:bodyPr/>
          <a:lstStyle/>
          <a:p>
            <a:r>
              <a:rPr lang="en-US" sz="4800" dirty="0"/>
              <a:t>Thank you!</a:t>
            </a:r>
          </a:p>
        </p:txBody>
      </p:sp>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p:txBody>
          <a:bodyPr/>
          <a:lstStyle/>
          <a:p>
            <a:r>
              <a:rPr lang="en-US" dirty="0"/>
              <a:t>Cox.jasmine@gaston.edu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158" y="728545"/>
            <a:ext cx="2279904" cy="2121408"/>
          </a:xfrm>
          <a:prstGeom prst="rect">
            <a:avLst/>
          </a:prstGeom>
        </p:spPr>
      </p:pic>
    </p:spTree>
    <p:extLst>
      <p:ext uri="{BB962C8B-B14F-4D97-AF65-F5344CB8AC3E}">
        <p14:creationId xmlns:p14="http://schemas.microsoft.com/office/powerpoint/2010/main" val="292880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39612052"/>
              </p:ext>
            </p:extLst>
          </p:nvPr>
        </p:nvGraphicFramePr>
        <p:xfrm>
          <a:off x="515938" y="2001185"/>
          <a:ext cx="108378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sz="4000" dirty="0">
                <a:solidFill>
                  <a:schemeClr val="tx2"/>
                </a:solidFill>
              </a:rPr>
              <a:t>Bridging the Gap</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69415"/>
            <a:ext cx="3758184" cy="966216"/>
          </a:xfrm>
          <a:prstGeom prst="rect">
            <a:avLst/>
          </a:prstGeom>
        </p:spPr>
      </p:pic>
    </p:spTree>
    <p:extLst>
      <p:ext uri="{BB962C8B-B14F-4D97-AF65-F5344CB8AC3E}">
        <p14:creationId xmlns:p14="http://schemas.microsoft.com/office/powerpoint/2010/main" val="404839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missing?</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802428" y="2270376"/>
            <a:ext cx="4587625" cy="458762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3316"/>
            <a:ext cx="2351969" cy="604683"/>
          </a:xfrm>
          <a:prstGeom prst="rect">
            <a:avLst/>
          </a:prstGeom>
        </p:spPr>
      </p:pic>
    </p:spTree>
    <p:extLst>
      <p:ext uri="{BB962C8B-B14F-4D97-AF65-F5344CB8AC3E}">
        <p14:creationId xmlns:p14="http://schemas.microsoft.com/office/powerpoint/2010/main" val="241831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949753148"/>
              </p:ext>
            </p:extLst>
          </p:nvPr>
        </p:nvGraphicFramePr>
        <p:xfrm>
          <a:off x="515938" y="2001185"/>
          <a:ext cx="116760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sz="4000" dirty="0">
                <a:solidFill>
                  <a:schemeClr val="tx2"/>
                </a:solidFill>
              </a:rPr>
              <a:t>Bridging the Gap</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69415"/>
            <a:ext cx="3758184" cy="966216"/>
          </a:xfrm>
          <a:prstGeom prst="rect">
            <a:avLst/>
          </a:prstGeom>
        </p:spPr>
      </p:pic>
    </p:spTree>
    <p:extLst>
      <p:ext uri="{BB962C8B-B14F-4D97-AF65-F5344CB8AC3E}">
        <p14:creationId xmlns:p14="http://schemas.microsoft.com/office/powerpoint/2010/main" val="346312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3EEF811-7936-4992-BAD1-73087C8E73A7}"/>
              </a:ext>
            </a:extLst>
          </p:cNvPr>
          <p:cNvGrpSpPr/>
          <p:nvPr/>
        </p:nvGrpSpPr>
        <p:grpSpPr>
          <a:xfrm>
            <a:off x="-3032042" y="-2230439"/>
            <a:ext cx="16808575" cy="9088439"/>
            <a:chOff x="-3609866" y="-1966399"/>
            <a:chExt cx="16808575" cy="9088438"/>
          </a:xfrm>
        </p:grpSpPr>
        <p:sp>
          <p:nvSpPr>
            <p:cNvPr id="12" name="Rectangle 11">
              <a:extLst>
                <a:ext uri="{FF2B5EF4-FFF2-40B4-BE49-F238E27FC236}">
                  <a16:creationId xmlns:a16="http://schemas.microsoft.com/office/drawing/2014/main" id="{61E2F026-CB7E-4E99-B94E-43CAC9A7AA7D}"/>
                </a:ext>
              </a:extLst>
            </p:cNvPr>
            <p:cNvSpPr/>
            <p:nvPr/>
          </p:nvSpPr>
          <p:spPr>
            <a:xfrm>
              <a:off x="-591750" y="-232250"/>
              <a:ext cx="13790459" cy="735428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CCECFC"/>
                </a:solidFill>
              </a:endParaRPr>
            </a:p>
          </p:txBody>
        </p:sp>
        <p:pic>
          <p:nvPicPr>
            <p:cNvPr id="13" name="Picture 12">
              <a:extLst>
                <a:ext uri="{FF2B5EF4-FFF2-40B4-BE49-F238E27FC236}">
                  <a16:creationId xmlns:a16="http://schemas.microsoft.com/office/drawing/2014/main" id="{7C75CC5A-0452-4A98-B433-C4193D072193}"/>
                </a:ext>
              </a:extLst>
            </p:cNvPr>
            <p:cNvPicPr>
              <a:picLocks noChangeAspect="1"/>
            </p:cNvPicPr>
            <p:nvPr/>
          </p:nvPicPr>
          <p:blipFill>
            <a:blip r:embed="rId2"/>
            <a:stretch>
              <a:fillRect/>
            </a:stretch>
          </p:blipFill>
          <p:spPr>
            <a:xfrm>
              <a:off x="2802129" y="636170"/>
              <a:ext cx="5587195" cy="3702448"/>
            </a:xfrm>
            <a:prstGeom prst="rect">
              <a:avLst/>
            </a:prstGeom>
          </p:spPr>
        </p:pic>
        <p:sp>
          <p:nvSpPr>
            <p:cNvPr id="14" name="Triangle 16">
              <a:extLst>
                <a:ext uri="{FF2B5EF4-FFF2-40B4-BE49-F238E27FC236}">
                  <a16:creationId xmlns:a16="http://schemas.microsoft.com/office/drawing/2014/main" id="{729B2A5A-B706-49DF-BBB5-E3B4764CAADF}"/>
                </a:ext>
              </a:extLst>
            </p:cNvPr>
            <p:cNvSpPr/>
            <p:nvPr/>
          </p:nvSpPr>
          <p:spPr>
            <a:xfrm rot="20898313">
              <a:off x="-3609866" y="-1966399"/>
              <a:ext cx="10708247" cy="2883389"/>
            </a:xfrm>
            <a:prstGeom prst="triangle">
              <a:avLst/>
            </a:prstGeom>
            <a:solidFill>
              <a:srgbClr val="FFD1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CCECFC"/>
                </a:solidFill>
              </a:endParaRPr>
            </a:p>
          </p:txBody>
        </p:sp>
      </p:grpSp>
      <p:sp>
        <p:nvSpPr>
          <p:cNvPr id="20" name="TextBox 19">
            <a:extLst>
              <a:ext uri="{FF2B5EF4-FFF2-40B4-BE49-F238E27FC236}">
                <a16:creationId xmlns:a16="http://schemas.microsoft.com/office/drawing/2014/main" id="{DE30314E-7924-420B-BCC9-A27C3F017725}"/>
              </a:ext>
            </a:extLst>
          </p:cNvPr>
          <p:cNvSpPr txBox="1"/>
          <p:nvPr/>
        </p:nvSpPr>
        <p:spPr>
          <a:xfrm>
            <a:off x="2247458" y="5108919"/>
            <a:ext cx="7697084" cy="1200329"/>
          </a:xfrm>
          <a:prstGeom prst="rect">
            <a:avLst/>
          </a:prstGeom>
          <a:noFill/>
        </p:spPr>
        <p:txBody>
          <a:bodyPr wrap="square" rtlCol="0">
            <a:spAutoFit/>
          </a:bodyPr>
          <a:lstStyle/>
          <a:p>
            <a:pPr algn="ctr"/>
            <a:r>
              <a:rPr lang="en-US" sz="3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Get a </a:t>
            </a:r>
            <a:r>
              <a:rPr lang="en-US" sz="3600" b="1" dirty="0">
                <a:solidFill>
                  <a:srgbClr val="083049"/>
                </a:solidFill>
                <a:latin typeface="Rockwell Condensed" panose="02060603050405020104" pitchFamily="18" charset="0"/>
              </a:rPr>
              <a:t>HEAD START </a:t>
            </a:r>
            <a:r>
              <a:rPr lang="en-US" sz="3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on Your Future</a:t>
            </a:r>
          </a:p>
          <a:p>
            <a:pPr algn="ctr"/>
            <a:r>
              <a:rPr lang="en-US" sz="3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While Still in High School</a:t>
            </a:r>
          </a:p>
        </p:txBody>
      </p:sp>
      <p:pic>
        <p:nvPicPr>
          <p:cNvPr id="3" name="Picture 3">
            <a:extLst>
              <a:ext uri="{FF2B5EF4-FFF2-40B4-BE49-F238E27FC236}">
                <a16:creationId xmlns:a16="http://schemas.microsoft.com/office/drawing/2014/main" id="{F32CAC8C-488A-466D-AF37-F7E86D94BA6F}"/>
              </a:ext>
            </a:extLst>
          </p:cNvPr>
          <p:cNvPicPr>
            <a:picLocks noChangeAspect="1"/>
          </p:cNvPicPr>
          <p:nvPr/>
        </p:nvPicPr>
        <p:blipFill>
          <a:blip r:embed="rId3"/>
          <a:stretch>
            <a:fillRect/>
          </a:stretch>
        </p:blipFill>
        <p:spPr>
          <a:xfrm>
            <a:off x="287431" y="284565"/>
            <a:ext cx="1879600" cy="578841"/>
          </a:xfrm>
          <a:prstGeom prst="rect">
            <a:avLst/>
          </a:prstGeom>
        </p:spPr>
      </p:pic>
      <p:sp>
        <p:nvSpPr>
          <p:cNvPr id="21" name="TextBox 20">
            <a:extLst>
              <a:ext uri="{FF2B5EF4-FFF2-40B4-BE49-F238E27FC236}">
                <a16:creationId xmlns:a16="http://schemas.microsoft.com/office/drawing/2014/main" id="{EA13E61D-A99C-4800-90B2-0FF88FF87818}"/>
              </a:ext>
            </a:extLst>
          </p:cNvPr>
          <p:cNvSpPr txBox="1"/>
          <p:nvPr/>
        </p:nvSpPr>
        <p:spPr>
          <a:xfrm rot="21104538">
            <a:off x="4063036" y="4364237"/>
            <a:ext cx="4245257" cy="400110"/>
          </a:xfrm>
          <a:prstGeom prst="rect">
            <a:avLst/>
          </a:prstGeom>
          <a:noFill/>
        </p:spPr>
        <p:txBody>
          <a:bodyPr wrap="square" rtlCol="0">
            <a:spAutoFit/>
          </a:bodyPr>
          <a:lstStyle/>
          <a:p>
            <a:pPr algn="ctr"/>
            <a:r>
              <a:rPr lang="en-US" sz="2000" dirty="0">
                <a:solidFill>
                  <a:srgbClr val="083049"/>
                </a:solidFill>
              </a:rPr>
              <a:t>A Career and College Promise Program</a:t>
            </a:r>
          </a:p>
        </p:txBody>
      </p:sp>
      <p:sp>
        <p:nvSpPr>
          <p:cNvPr id="9" name="Triangle 16">
            <a:extLst>
              <a:ext uri="{FF2B5EF4-FFF2-40B4-BE49-F238E27FC236}">
                <a16:creationId xmlns:a16="http://schemas.microsoft.com/office/drawing/2014/main" id="{3BBF3C4E-FE84-401C-9436-A128DAE8CB8F}"/>
              </a:ext>
            </a:extLst>
          </p:cNvPr>
          <p:cNvSpPr/>
          <p:nvPr/>
        </p:nvSpPr>
        <p:spPr>
          <a:xfrm rot="9869650">
            <a:off x="6376209" y="5997456"/>
            <a:ext cx="10708247" cy="2883389"/>
          </a:xfrm>
          <a:prstGeom prst="triangle">
            <a:avLst/>
          </a:prstGeom>
          <a:solidFill>
            <a:srgbClr val="FFD1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CCECFC"/>
              </a:solidFill>
            </a:endParaRPr>
          </a:p>
        </p:txBody>
      </p:sp>
    </p:spTree>
    <p:extLst>
      <p:ext uri="{BB962C8B-B14F-4D97-AF65-F5344CB8AC3E}">
        <p14:creationId xmlns:p14="http://schemas.microsoft.com/office/powerpoint/2010/main" val="2189739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916DACD-9696-4BEC-A5E0-1DA469E06938}"/>
              </a:ext>
            </a:extLst>
          </p:cNvPr>
          <p:cNvGraphicFramePr/>
          <p:nvPr/>
        </p:nvGraphicFramePr>
        <p:xfrm>
          <a:off x="502896" y="1791919"/>
          <a:ext cx="6104875" cy="371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F62BA6A6-AD19-4935-8F6A-851F8C1AFF4A}"/>
              </a:ext>
            </a:extLst>
          </p:cNvPr>
          <p:cNvGrpSpPr/>
          <p:nvPr/>
        </p:nvGrpSpPr>
        <p:grpSpPr>
          <a:xfrm>
            <a:off x="-251690" y="5698260"/>
            <a:ext cx="12695379" cy="1609893"/>
            <a:chOff x="-266226" y="5744601"/>
            <a:chExt cx="12695379" cy="1609893"/>
          </a:xfrm>
        </p:grpSpPr>
        <p:grpSp>
          <p:nvGrpSpPr>
            <p:cNvPr id="6" name="Group 5">
              <a:extLst>
                <a:ext uri="{FF2B5EF4-FFF2-40B4-BE49-F238E27FC236}">
                  <a16:creationId xmlns:a16="http://schemas.microsoft.com/office/drawing/2014/main" id="{468FDE16-F695-4658-9367-2AF7B278D4E4}"/>
                </a:ext>
              </a:extLst>
            </p:cNvPr>
            <p:cNvGrpSpPr/>
            <p:nvPr userDrawn="1"/>
          </p:nvGrpSpPr>
          <p:grpSpPr>
            <a:xfrm>
              <a:off x="-266226" y="5769073"/>
              <a:ext cx="12695379" cy="1585421"/>
              <a:chOff x="-270567" y="5667473"/>
              <a:chExt cx="12695379" cy="1585421"/>
            </a:xfrm>
          </p:grpSpPr>
          <p:sp>
            <p:nvSpPr>
              <p:cNvPr id="9" name="Rectangle 8">
                <a:extLst>
                  <a:ext uri="{FF2B5EF4-FFF2-40B4-BE49-F238E27FC236}">
                    <a16:creationId xmlns:a16="http://schemas.microsoft.com/office/drawing/2014/main" id="{F5267EA0-EEF3-4ADC-A1AF-A2C3667B5840}"/>
                  </a:ext>
                </a:extLst>
              </p:cNvPr>
              <p:cNvSpPr/>
              <p:nvPr userDrawn="1"/>
            </p:nvSpPr>
            <p:spPr>
              <a:xfrm rot="21360000">
                <a:off x="-224577" y="5822392"/>
                <a:ext cx="12649389" cy="1430502"/>
              </a:xfrm>
              <a:prstGeom prst="rect">
                <a:avLst/>
              </a:prstGeom>
              <a:solidFill>
                <a:srgbClr val="08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96E275C2-9302-4F6D-B057-4E4427A0838C}"/>
                  </a:ext>
                </a:extLst>
              </p:cNvPr>
              <p:cNvSpPr/>
              <p:nvPr userDrawn="1"/>
            </p:nvSpPr>
            <p:spPr>
              <a:xfrm rot="21360000">
                <a:off x="-270567" y="5667473"/>
                <a:ext cx="12649389" cy="275734"/>
              </a:xfrm>
              <a:prstGeom prst="rect">
                <a:avLst/>
              </a:prstGeom>
              <a:solidFill>
                <a:srgbClr val="1C5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7" name="Picture 6">
              <a:extLst>
                <a:ext uri="{FF2B5EF4-FFF2-40B4-BE49-F238E27FC236}">
                  <a16:creationId xmlns:a16="http://schemas.microsoft.com/office/drawing/2014/main" id="{EB0CF1E4-9A82-49EA-BAA9-ED09B2A00CAC}"/>
                </a:ext>
              </a:extLst>
            </p:cNvPr>
            <p:cNvPicPr>
              <a:picLocks noChangeAspect="1"/>
            </p:cNvPicPr>
            <p:nvPr userDrawn="1"/>
          </p:nvPicPr>
          <p:blipFill>
            <a:blip r:embed="rId8"/>
            <a:stretch>
              <a:fillRect/>
            </a:stretch>
          </p:blipFill>
          <p:spPr>
            <a:xfrm>
              <a:off x="10133004" y="5744601"/>
              <a:ext cx="1458596" cy="944130"/>
            </a:xfrm>
            <a:prstGeom prst="rect">
              <a:avLst/>
            </a:prstGeom>
          </p:spPr>
        </p:pic>
      </p:grpSp>
      <p:sp>
        <p:nvSpPr>
          <p:cNvPr id="12" name="TextBox 11">
            <a:extLst>
              <a:ext uri="{FF2B5EF4-FFF2-40B4-BE49-F238E27FC236}">
                <a16:creationId xmlns:a16="http://schemas.microsoft.com/office/drawing/2014/main" id="{CFBC5E19-3EC6-48B5-BB5E-1D8535AC82CB}"/>
              </a:ext>
            </a:extLst>
          </p:cNvPr>
          <p:cNvSpPr txBox="1"/>
          <p:nvPr/>
        </p:nvSpPr>
        <p:spPr>
          <a:xfrm>
            <a:off x="2094523" y="4790937"/>
            <a:ext cx="2713829" cy="584775"/>
          </a:xfrm>
          <a:prstGeom prst="rect">
            <a:avLst/>
          </a:prstGeom>
          <a:noFill/>
        </p:spPr>
        <p:txBody>
          <a:bodyPr wrap="square" rtlCol="0">
            <a:spAutoFit/>
          </a:bodyPr>
          <a:lstStyle/>
          <a:p>
            <a:r>
              <a:rPr lang="en-US" sz="3200" b="1" dirty="0">
                <a:solidFill>
                  <a:srgbClr val="002060"/>
                </a:solidFill>
                <a:effectLst>
                  <a:outerShdw blurRad="38100" dist="38100" dir="2700000" algn="tl">
                    <a:srgbClr val="000000">
                      <a:alpha val="43137"/>
                    </a:srgbClr>
                  </a:outerShdw>
                </a:effectLst>
                <a:latin typeface="+mj-lt"/>
              </a:rPr>
              <a:t>College Now</a:t>
            </a:r>
          </a:p>
        </p:txBody>
      </p:sp>
      <p:sp>
        <p:nvSpPr>
          <p:cNvPr id="13" name="Rectangle 12">
            <a:extLst>
              <a:ext uri="{FF2B5EF4-FFF2-40B4-BE49-F238E27FC236}">
                <a16:creationId xmlns:a16="http://schemas.microsoft.com/office/drawing/2014/main" id="{64F6DD52-E171-49F2-A2AB-3301F3C8910D}"/>
              </a:ext>
            </a:extLst>
          </p:cNvPr>
          <p:cNvSpPr/>
          <p:nvPr/>
        </p:nvSpPr>
        <p:spPr>
          <a:xfrm>
            <a:off x="-213246" y="-88900"/>
            <a:ext cx="12551031" cy="1543531"/>
          </a:xfrm>
          <a:prstGeom prst="rect">
            <a:avLst/>
          </a:prstGeom>
          <a:solidFill>
            <a:srgbClr val="1C517B"/>
          </a:solidFill>
          <a:ln>
            <a:solidFill>
              <a:srgbClr val="1C5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itle 1">
            <a:extLst>
              <a:ext uri="{FF2B5EF4-FFF2-40B4-BE49-F238E27FC236}">
                <a16:creationId xmlns:a16="http://schemas.microsoft.com/office/drawing/2014/main" id="{477A2D24-5030-4E6C-A035-97E243DC0912}"/>
              </a:ext>
            </a:extLst>
          </p:cNvPr>
          <p:cNvSpPr>
            <a:spLocks noGrp="1"/>
          </p:cNvSpPr>
          <p:nvPr>
            <p:ph type="title"/>
          </p:nvPr>
        </p:nvSpPr>
        <p:spPr>
          <a:xfrm>
            <a:off x="551763" y="125189"/>
            <a:ext cx="10511671" cy="1325563"/>
          </a:xfrm>
        </p:spPr>
        <p:txBody>
          <a:bodyPr>
            <a:normAutofit/>
          </a:bodyPr>
          <a:lstStyle/>
          <a:p>
            <a:r>
              <a:rPr lang="en-US" sz="3600" dirty="0">
                <a:solidFill>
                  <a:srgbClr val="FFD100"/>
                </a:solidFill>
                <a:latin typeface="Tahoma" panose="020B0604030504040204" pitchFamily="34" charset="0"/>
                <a:ea typeface="Tahoma" panose="020B0604030504040204" pitchFamily="34" charset="0"/>
                <a:cs typeface="Tahoma" panose="020B0604030504040204" pitchFamily="34" charset="0"/>
              </a:rPr>
              <a:t>WHAT IS COLLEGE NOW?</a:t>
            </a:r>
          </a:p>
        </p:txBody>
      </p:sp>
      <p:sp>
        <p:nvSpPr>
          <p:cNvPr id="96" name="TextBox 95">
            <a:extLst>
              <a:ext uri="{FF2B5EF4-FFF2-40B4-BE49-F238E27FC236}">
                <a16:creationId xmlns:a16="http://schemas.microsoft.com/office/drawing/2014/main" id="{0D132124-5441-41F1-BFA8-1D061AF645EC}"/>
              </a:ext>
            </a:extLst>
          </p:cNvPr>
          <p:cNvSpPr txBox="1"/>
          <p:nvPr/>
        </p:nvSpPr>
        <p:spPr>
          <a:xfrm>
            <a:off x="7377281" y="1792243"/>
            <a:ext cx="423032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a:ea typeface="+mn-lt"/>
                <a:cs typeface="+mn-lt"/>
              </a:rPr>
              <a:t>College Now is a </a:t>
            </a:r>
            <a:r>
              <a:rPr lang="en-US" sz="2000" i="1">
                <a:ea typeface="+mn-lt"/>
                <a:cs typeface="+mn-lt"/>
              </a:rPr>
              <a:t>dual enrollment</a:t>
            </a:r>
            <a:r>
              <a:rPr lang="en-US" sz="2000">
                <a:ea typeface="+mn-lt"/>
                <a:cs typeface="+mn-lt"/>
              </a:rPr>
              <a:t> program that lets high school juniors and seniors take college level classes at Gaston College </a:t>
            </a:r>
            <a:r>
              <a:rPr lang="en-US" sz="2000" i="1">
                <a:ea typeface="+mn-lt"/>
                <a:cs typeface="+mn-lt"/>
              </a:rPr>
              <a:t>TUITION FREE</a:t>
            </a:r>
            <a:r>
              <a:rPr lang="en-US" sz="2000">
                <a:ea typeface="+mn-lt"/>
                <a:cs typeface="+mn-lt"/>
              </a:rPr>
              <a:t> while still in high school. Cost savings range from hundreds to thousands of dollars!! </a:t>
            </a:r>
            <a:endParaRPr lang="en-US" sz="2000">
              <a:cs typeface="Calibri" panose="020F0502020204030204"/>
            </a:endParaRPr>
          </a:p>
        </p:txBody>
      </p:sp>
    </p:spTree>
    <p:extLst>
      <p:ext uri="{BB962C8B-B14F-4D97-AF65-F5344CB8AC3E}">
        <p14:creationId xmlns:p14="http://schemas.microsoft.com/office/powerpoint/2010/main" val="483236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1F87FD8-6F49-4C90-A3B3-288CB13AC48F}"/>
              </a:ext>
            </a:extLst>
          </p:cNvPr>
          <p:cNvGrpSpPr/>
          <p:nvPr/>
        </p:nvGrpSpPr>
        <p:grpSpPr>
          <a:xfrm>
            <a:off x="-212184" y="5868901"/>
            <a:ext cx="12776443" cy="1523425"/>
            <a:chOff x="-217588" y="5868899"/>
            <a:chExt cx="12776443" cy="1523425"/>
          </a:xfrm>
        </p:grpSpPr>
        <p:grpSp>
          <p:nvGrpSpPr>
            <p:cNvPr id="19" name="Group 18">
              <a:extLst>
                <a:ext uri="{FF2B5EF4-FFF2-40B4-BE49-F238E27FC236}">
                  <a16:creationId xmlns:a16="http://schemas.microsoft.com/office/drawing/2014/main" id="{3416EABD-4D60-4FA8-987E-4DCC39D113E1}"/>
                </a:ext>
              </a:extLst>
            </p:cNvPr>
            <p:cNvGrpSpPr/>
            <p:nvPr userDrawn="1"/>
          </p:nvGrpSpPr>
          <p:grpSpPr>
            <a:xfrm>
              <a:off x="-217588" y="5909584"/>
              <a:ext cx="12776443" cy="1482740"/>
              <a:chOff x="-221929" y="5807984"/>
              <a:chExt cx="12776443" cy="1482740"/>
            </a:xfrm>
          </p:grpSpPr>
          <p:sp>
            <p:nvSpPr>
              <p:cNvPr id="21" name="Rectangle 20">
                <a:extLst>
                  <a:ext uri="{FF2B5EF4-FFF2-40B4-BE49-F238E27FC236}">
                    <a16:creationId xmlns:a16="http://schemas.microsoft.com/office/drawing/2014/main" id="{B8EC2A1A-7BFF-45D1-A73C-FD1197CF1CCA}"/>
                  </a:ext>
                </a:extLst>
              </p:cNvPr>
              <p:cNvSpPr/>
              <p:nvPr userDrawn="1"/>
            </p:nvSpPr>
            <p:spPr>
              <a:xfrm rot="21377293">
                <a:off x="-94875" y="5860222"/>
                <a:ext cx="12649389" cy="1430502"/>
              </a:xfrm>
              <a:prstGeom prst="rect">
                <a:avLst/>
              </a:prstGeom>
              <a:solidFill>
                <a:srgbClr val="08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2BEA02F8-AB64-45E3-83D7-1F6938249F52}"/>
                  </a:ext>
                </a:extLst>
              </p:cNvPr>
              <p:cNvSpPr/>
              <p:nvPr userDrawn="1"/>
            </p:nvSpPr>
            <p:spPr>
              <a:xfrm rot="21377293">
                <a:off x="-221929" y="5807984"/>
                <a:ext cx="12649389" cy="275734"/>
              </a:xfrm>
              <a:prstGeom prst="rect">
                <a:avLst/>
              </a:prstGeom>
              <a:solidFill>
                <a:srgbClr val="1C5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20" name="Picture 19">
              <a:extLst>
                <a:ext uri="{FF2B5EF4-FFF2-40B4-BE49-F238E27FC236}">
                  <a16:creationId xmlns:a16="http://schemas.microsoft.com/office/drawing/2014/main" id="{37845ED3-C912-4718-9634-506AB6CE2141}"/>
                </a:ext>
              </a:extLst>
            </p:cNvPr>
            <p:cNvPicPr>
              <a:picLocks noChangeAspect="1"/>
            </p:cNvPicPr>
            <p:nvPr userDrawn="1"/>
          </p:nvPicPr>
          <p:blipFill>
            <a:blip r:embed="rId2"/>
            <a:stretch>
              <a:fillRect/>
            </a:stretch>
          </p:blipFill>
          <p:spPr>
            <a:xfrm>
              <a:off x="10181642" y="5868899"/>
              <a:ext cx="1458596" cy="944130"/>
            </a:xfrm>
            <a:prstGeom prst="rect">
              <a:avLst/>
            </a:prstGeom>
          </p:spPr>
        </p:pic>
      </p:grpSp>
      <p:sp>
        <p:nvSpPr>
          <p:cNvPr id="23" name="Rectangle 22">
            <a:extLst>
              <a:ext uri="{FF2B5EF4-FFF2-40B4-BE49-F238E27FC236}">
                <a16:creationId xmlns:a16="http://schemas.microsoft.com/office/drawing/2014/main" id="{851E73EC-810C-4CF0-807C-F3DA83449EC8}"/>
              </a:ext>
            </a:extLst>
          </p:cNvPr>
          <p:cNvSpPr/>
          <p:nvPr/>
        </p:nvSpPr>
        <p:spPr>
          <a:xfrm>
            <a:off x="-213246" y="-88900"/>
            <a:ext cx="12551031" cy="1543531"/>
          </a:xfrm>
          <a:prstGeom prst="rect">
            <a:avLst/>
          </a:prstGeom>
          <a:solidFill>
            <a:srgbClr val="1C5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itle 1">
            <a:extLst>
              <a:ext uri="{FF2B5EF4-FFF2-40B4-BE49-F238E27FC236}">
                <a16:creationId xmlns:a16="http://schemas.microsoft.com/office/drawing/2014/main" id="{47F3F078-55E8-46E7-B77A-B2AABCC923DF}"/>
              </a:ext>
            </a:extLst>
          </p:cNvPr>
          <p:cNvSpPr>
            <a:spLocks noGrp="1"/>
          </p:cNvSpPr>
          <p:nvPr>
            <p:ph type="title"/>
          </p:nvPr>
        </p:nvSpPr>
        <p:spPr>
          <a:xfrm>
            <a:off x="911669" y="125189"/>
            <a:ext cx="10511671" cy="1325563"/>
          </a:xfrm>
        </p:spPr>
        <p:txBody>
          <a:bodyPr>
            <a:normAutofit/>
          </a:bodyPr>
          <a:lstStyle/>
          <a:p>
            <a:r>
              <a:rPr lang="en-US" sz="3600" dirty="0">
                <a:solidFill>
                  <a:srgbClr val="FFD100"/>
                </a:solidFill>
                <a:latin typeface="Tahoma" panose="020B0604030504040204" pitchFamily="34" charset="0"/>
                <a:ea typeface="Tahoma" panose="020B0604030504040204" pitchFamily="34" charset="0"/>
                <a:cs typeface="Tahoma" panose="020B0604030504040204" pitchFamily="34" charset="0"/>
              </a:rPr>
              <a:t>COMPARE THE SAVINGS </a:t>
            </a:r>
          </a:p>
        </p:txBody>
      </p:sp>
      <p:graphicFrame>
        <p:nvGraphicFramePr>
          <p:cNvPr id="25" name="Table 24">
            <a:extLst>
              <a:ext uri="{FF2B5EF4-FFF2-40B4-BE49-F238E27FC236}">
                <a16:creationId xmlns:a16="http://schemas.microsoft.com/office/drawing/2014/main" id="{107414B3-FD0A-4F72-B5F9-912894AC8520}"/>
              </a:ext>
            </a:extLst>
          </p:cNvPr>
          <p:cNvGraphicFramePr>
            <a:graphicFrameLocks noGrp="1"/>
          </p:cNvGraphicFramePr>
          <p:nvPr/>
        </p:nvGraphicFramePr>
        <p:xfrm>
          <a:off x="2377643" y="2477583"/>
          <a:ext cx="7369252" cy="2940930"/>
        </p:xfrm>
        <a:graphic>
          <a:graphicData uri="http://schemas.openxmlformats.org/drawingml/2006/table">
            <a:tbl>
              <a:tblPr firstRow="1" firstCol="1" bandRow="1">
                <a:tableStyleId>{D113A9D2-9D6B-4929-AA2D-F23B5EE8CBE7}</a:tableStyleId>
              </a:tblPr>
              <a:tblGrid>
                <a:gridCol w="3253661">
                  <a:extLst>
                    <a:ext uri="{9D8B030D-6E8A-4147-A177-3AD203B41FA5}">
                      <a16:colId xmlns:a16="http://schemas.microsoft.com/office/drawing/2014/main" val="20000"/>
                    </a:ext>
                  </a:extLst>
                </a:gridCol>
                <a:gridCol w="4115591">
                  <a:extLst>
                    <a:ext uri="{9D8B030D-6E8A-4147-A177-3AD203B41FA5}">
                      <a16:colId xmlns:a16="http://schemas.microsoft.com/office/drawing/2014/main" val="20001"/>
                    </a:ext>
                  </a:extLst>
                </a:gridCol>
              </a:tblGrid>
              <a:tr h="1285485">
                <a:tc>
                  <a:txBody>
                    <a:bodyPr/>
                    <a:lstStyle/>
                    <a:p>
                      <a:pPr marL="0" marR="0" algn="l">
                        <a:lnSpc>
                          <a:spcPct val="115000"/>
                        </a:lnSpc>
                        <a:spcBef>
                          <a:spcPts val="0"/>
                        </a:spcBef>
                        <a:spcAft>
                          <a:spcPts val="0"/>
                        </a:spcAft>
                      </a:pPr>
                      <a:r>
                        <a:rPr lang="en-US" sz="2400" dirty="0">
                          <a:solidFill>
                            <a:schemeClr val="tx1"/>
                          </a:solidFill>
                          <a:effectLst/>
                        </a:rPr>
                        <a:t>NC Public Universities</a:t>
                      </a:r>
                    </a:p>
                    <a:p>
                      <a:pPr marL="0" marR="0" algn="l">
                        <a:lnSpc>
                          <a:spcPct val="115000"/>
                        </a:lnSpc>
                        <a:spcBef>
                          <a:spcPts val="0"/>
                        </a:spcBef>
                        <a:spcAft>
                          <a:spcPts val="0"/>
                        </a:spcAft>
                      </a:pPr>
                      <a:r>
                        <a:rPr lang="en-US" sz="2400" dirty="0">
                          <a:solidFill>
                            <a:schemeClr val="tx1"/>
                          </a:solidFill>
                          <a:effectLst/>
                          <a:latin typeface="Calibri"/>
                          <a:ea typeface="Calibri"/>
                          <a:cs typeface="Times New Roman"/>
                        </a:rPr>
                        <a:t>Approximate Savings </a:t>
                      </a:r>
                    </a:p>
                  </a:txBody>
                  <a:tcPr marL="51435" marR="51435" marT="0" marB="0" anchor="ctr">
                    <a:solidFill>
                      <a:srgbClr val="FFD100"/>
                    </a:solidFill>
                  </a:tcPr>
                </a:tc>
                <a:tc>
                  <a:txBody>
                    <a:bodyPr/>
                    <a:lstStyle/>
                    <a:p>
                      <a:pPr marL="0" marR="0" algn="ctr">
                        <a:lnSpc>
                          <a:spcPct val="115000"/>
                        </a:lnSpc>
                        <a:spcBef>
                          <a:spcPts val="0"/>
                        </a:spcBef>
                        <a:spcAft>
                          <a:spcPts val="0"/>
                        </a:spcAft>
                      </a:pPr>
                      <a:r>
                        <a:rPr lang="en-US" sz="3600" b="0" dirty="0">
                          <a:solidFill>
                            <a:schemeClr val="tx1"/>
                          </a:solidFill>
                          <a:effectLst/>
                        </a:rPr>
                        <a:t>≅ $9,000 - $18,000</a:t>
                      </a:r>
                      <a:endParaRPr lang="en-US" sz="3600" b="0" dirty="0">
                        <a:solidFill>
                          <a:schemeClr val="tx1"/>
                        </a:solidFill>
                        <a:effectLst/>
                        <a:latin typeface="Calibri"/>
                        <a:ea typeface="Calibri"/>
                        <a:cs typeface="Times New Roman"/>
                      </a:endParaRPr>
                    </a:p>
                  </a:txBody>
                  <a:tcPr marL="51435" marR="51435" marT="0" marB="0" anchor="ctr">
                    <a:solidFill>
                      <a:srgbClr val="FFD100"/>
                    </a:solidFill>
                  </a:tcPr>
                </a:tc>
                <a:extLst>
                  <a:ext uri="{0D108BD9-81ED-4DB2-BD59-A6C34878D82A}">
                    <a16:rowId xmlns:a16="http://schemas.microsoft.com/office/drawing/2014/main" val="10001"/>
                  </a:ext>
                </a:extLst>
              </a:tr>
              <a:tr h="1655445">
                <a:tc>
                  <a:txBody>
                    <a:bodyPr/>
                    <a:lstStyle/>
                    <a:p>
                      <a:pPr marL="0" marR="0" algn="l">
                        <a:lnSpc>
                          <a:spcPct val="115000"/>
                        </a:lnSpc>
                        <a:spcBef>
                          <a:spcPts val="0"/>
                        </a:spcBef>
                        <a:spcAft>
                          <a:spcPts val="0"/>
                        </a:spcAft>
                      </a:pPr>
                      <a:r>
                        <a:rPr lang="en-US" sz="2400" dirty="0">
                          <a:solidFill>
                            <a:schemeClr val="tx1"/>
                          </a:solidFill>
                          <a:effectLst/>
                        </a:rPr>
                        <a:t>NC Private</a:t>
                      </a:r>
                      <a:r>
                        <a:rPr lang="en-US" sz="2400" baseline="0" dirty="0">
                          <a:solidFill>
                            <a:schemeClr val="tx1"/>
                          </a:solidFill>
                          <a:effectLst/>
                        </a:rPr>
                        <a:t> </a:t>
                      </a:r>
                      <a:r>
                        <a:rPr lang="en-US" sz="2400" dirty="0">
                          <a:solidFill>
                            <a:schemeClr val="tx1"/>
                          </a:solidFill>
                          <a:effectLst/>
                        </a:rPr>
                        <a:t>Universities </a:t>
                      </a:r>
                    </a:p>
                    <a:p>
                      <a:pPr marL="0" marR="0" algn="l">
                        <a:lnSpc>
                          <a:spcPct val="115000"/>
                        </a:lnSpc>
                        <a:spcBef>
                          <a:spcPts val="0"/>
                        </a:spcBef>
                        <a:spcAft>
                          <a:spcPts val="0"/>
                        </a:spcAft>
                      </a:pPr>
                      <a:r>
                        <a:rPr lang="en-US" sz="2400" dirty="0">
                          <a:solidFill>
                            <a:schemeClr val="tx1"/>
                          </a:solidFill>
                          <a:effectLst/>
                        </a:rPr>
                        <a:t>Approximate Savings  </a:t>
                      </a:r>
                      <a:endParaRPr lang="en-US" sz="2400" dirty="0">
                        <a:solidFill>
                          <a:schemeClr val="tx1"/>
                        </a:solidFill>
                        <a:effectLst/>
                        <a:latin typeface="Calibri"/>
                        <a:ea typeface="Calibri"/>
                        <a:cs typeface="Times New Roman"/>
                      </a:endParaRPr>
                    </a:p>
                  </a:txBody>
                  <a:tcPr marL="51435" marR="51435" marT="0" marB="0" anchor="ctr">
                    <a:solidFill>
                      <a:srgbClr val="FFD100"/>
                    </a:solidFill>
                  </a:tcPr>
                </a:tc>
                <a:tc>
                  <a:txBody>
                    <a:bodyPr/>
                    <a:lstStyle/>
                    <a:p>
                      <a:pPr marL="0" marR="0" algn="ctr">
                        <a:lnSpc>
                          <a:spcPct val="115000"/>
                        </a:lnSpc>
                        <a:spcBef>
                          <a:spcPts val="0"/>
                        </a:spcBef>
                        <a:spcAft>
                          <a:spcPts val="0"/>
                        </a:spcAft>
                      </a:pPr>
                      <a:r>
                        <a:rPr lang="en-US" sz="3600" dirty="0">
                          <a:solidFill>
                            <a:schemeClr val="tx1"/>
                          </a:solidFill>
                          <a:effectLst/>
                        </a:rPr>
                        <a:t>≅ $22,000 - $44,000</a:t>
                      </a:r>
                      <a:endParaRPr lang="en-US" sz="3600" dirty="0">
                        <a:solidFill>
                          <a:schemeClr val="tx1"/>
                        </a:solidFill>
                        <a:effectLst/>
                        <a:latin typeface="Calibri"/>
                        <a:ea typeface="Calibri"/>
                        <a:cs typeface="Times New Roman"/>
                      </a:endParaRPr>
                    </a:p>
                  </a:txBody>
                  <a:tcPr marL="51435" marR="51435" marT="0" marB="0" anchor="ctr">
                    <a:solidFill>
                      <a:srgbClr val="FFD100"/>
                    </a:solidFill>
                  </a:tcPr>
                </a:tc>
                <a:extLst>
                  <a:ext uri="{0D108BD9-81ED-4DB2-BD59-A6C34878D82A}">
                    <a16:rowId xmlns:a16="http://schemas.microsoft.com/office/drawing/2014/main" val="10002"/>
                  </a:ext>
                </a:extLst>
              </a:tr>
            </a:tbl>
          </a:graphicData>
        </a:graphic>
      </p:graphicFrame>
      <p:sp>
        <p:nvSpPr>
          <p:cNvPr id="27" name="Rectangle 26">
            <a:extLst>
              <a:ext uri="{FF2B5EF4-FFF2-40B4-BE49-F238E27FC236}">
                <a16:creationId xmlns:a16="http://schemas.microsoft.com/office/drawing/2014/main" id="{328F8765-C3C8-4A72-970D-D07F63CDDF88}"/>
              </a:ext>
            </a:extLst>
          </p:cNvPr>
          <p:cNvSpPr/>
          <p:nvPr/>
        </p:nvSpPr>
        <p:spPr>
          <a:xfrm>
            <a:off x="1476352" y="1926421"/>
            <a:ext cx="9515616" cy="307777"/>
          </a:xfrm>
          <a:prstGeom prst="rect">
            <a:avLst/>
          </a:prstGeom>
        </p:spPr>
        <p:txBody>
          <a:bodyPr wrap="square">
            <a:spAutoFit/>
          </a:bodyPr>
          <a:lstStyle/>
          <a:p>
            <a:r>
              <a:rPr lang="en-US" sz="1400" b="1" i="1">
                <a:solidFill>
                  <a:srgbClr val="083049"/>
                </a:solidFill>
                <a:latin typeface="Tahoma" panose="020B0604030504040204" pitchFamily="34" charset="0"/>
                <a:ea typeface="Tahoma" panose="020B0604030504040204" pitchFamily="34" charset="0"/>
                <a:cs typeface="Tahoma" panose="020B0604030504040204" pitchFamily="34" charset="0"/>
              </a:rPr>
              <a:t>You can potentially save thousands of dollars through the College Now Program!</a:t>
            </a:r>
          </a:p>
        </p:txBody>
      </p:sp>
      <p:pic>
        <p:nvPicPr>
          <p:cNvPr id="29" name="Picture 28">
            <a:extLst>
              <a:ext uri="{FF2B5EF4-FFF2-40B4-BE49-F238E27FC236}">
                <a16:creationId xmlns:a16="http://schemas.microsoft.com/office/drawing/2014/main" id="{54D656D9-DF98-4027-B542-5D5770EB16FB}"/>
              </a:ext>
            </a:extLst>
          </p:cNvPr>
          <p:cNvPicPr>
            <a:picLocks noChangeAspect="1"/>
          </p:cNvPicPr>
          <p:nvPr/>
        </p:nvPicPr>
        <p:blipFill>
          <a:blip r:embed="rId3">
            <a:clrChange>
              <a:clrFrom>
                <a:srgbClr val="01A89E"/>
              </a:clrFrom>
              <a:clrTo>
                <a:srgbClr val="01A89E">
                  <a:alpha val="0"/>
                </a:srgbClr>
              </a:clrTo>
            </a:clrChange>
          </a:blip>
          <a:stretch>
            <a:fillRect/>
          </a:stretch>
        </p:blipFill>
        <p:spPr>
          <a:xfrm>
            <a:off x="46583" y="4294633"/>
            <a:ext cx="2135251" cy="1863531"/>
          </a:xfrm>
          <a:prstGeom prst="rect">
            <a:avLst/>
          </a:prstGeom>
        </p:spPr>
      </p:pic>
    </p:spTree>
    <p:extLst>
      <p:ext uri="{BB962C8B-B14F-4D97-AF65-F5344CB8AC3E}">
        <p14:creationId xmlns:p14="http://schemas.microsoft.com/office/powerpoint/2010/main" val="1787015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The Textile Academy</a:t>
            </a:r>
          </a:p>
        </p:txBody>
      </p:sp>
      <p:sp>
        <p:nvSpPr>
          <p:cNvPr id="10" name="Text Placeholder 9"/>
          <p:cNvSpPr>
            <a:spLocks noGrp="1"/>
          </p:cNvSpPr>
          <p:nvPr>
            <p:ph type="body" idx="1"/>
          </p:nvPr>
        </p:nvSpPr>
        <p:spPr/>
        <p:txBody>
          <a:bodyPr/>
          <a:lstStyle/>
          <a:p>
            <a:r>
              <a:rPr lang="en-US" sz="2800" b="1" i="1" dirty="0"/>
              <a:t>A Rapid Workforce Solution</a:t>
            </a:r>
          </a:p>
        </p:txBody>
      </p:sp>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902" r="4902"/>
          <a:stretch>
            <a:fillRect/>
          </a:stretch>
        </p:blip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1818"/>
            <a:ext cx="2863449" cy="736183"/>
          </a:xfrm>
          <a:prstGeom prst="rect">
            <a:avLst/>
          </a:prstGeom>
        </p:spPr>
      </p:pic>
    </p:spTree>
    <p:extLst>
      <p:ext uri="{BB962C8B-B14F-4D97-AF65-F5344CB8AC3E}">
        <p14:creationId xmlns:p14="http://schemas.microsoft.com/office/powerpoint/2010/main" val="2519350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chemeClr val="tx2"/>
                </a:solidFill>
              </a:rPr>
              <a:t>Administered by the Gaston College Continuing Education Department and driven by the U.S. Textile Industry, the Textile Academy is:</a:t>
            </a:r>
          </a:p>
          <a:p>
            <a:pPr lvl="1"/>
            <a:r>
              <a:rPr lang="en-US" dirty="0">
                <a:solidFill>
                  <a:schemeClr val="tx2"/>
                </a:solidFill>
              </a:rPr>
              <a:t>a 4-6 week customizable training program offering program graduates stackable credentials from Gaston College, OSHA 10 Hour and Forklift Certification, course credit to continue into the Textile Technology AAS degree program and soft skills needed to be a successful employee in Textile Manufacturing</a:t>
            </a:r>
          </a:p>
          <a:p>
            <a:pPr lvl="1"/>
            <a:r>
              <a:rPr lang="en-US" dirty="0">
                <a:solidFill>
                  <a:schemeClr val="tx2"/>
                </a:solidFill>
              </a:rPr>
              <a:t>Comprised of various tracks that represent areas of the textile and apparel supply chain, all tracks begin with the textile fundamentals certification</a:t>
            </a:r>
          </a:p>
          <a:p>
            <a:pPr lvl="1"/>
            <a:r>
              <a:rPr lang="en-US" dirty="0">
                <a:solidFill>
                  <a:schemeClr val="tx2"/>
                </a:solidFill>
              </a:rPr>
              <a:t>Professional Development Tool for current college students preparing for entering the workforce</a:t>
            </a:r>
          </a:p>
          <a:p>
            <a:pPr marL="457200" lvl="1" indent="0">
              <a:buNone/>
            </a:pPr>
            <a:endParaRPr lang="en-US" dirty="0"/>
          </a:p>
        </p:txBody>
      </p:sp>
      <p:sp>
        <p:nvSpPr>
          <p:cNvPr id="4" name="Title 3"/>
          <p:cNvSpPr>
            <a:spLocks noGrp="1"/>
          </p:cNvSpPr>
          <p:nvPr>
            <p:ph type="title"/>
          </p:nvPr>
        </p:nvSpPr>
        <p:spPr/>
        <p:txBody>
          <a:bodyPr/>
          <a:lstStyle/>
          <a:p>
            <a:r>
              <a:rPr lang="en-US" dirty="0">
                <a:solidFill>
                  <a:schemeClr val="tx2"/>
                </a:solidFill>
              </a:rPr>
              <a:t>What is the textile academy ?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9355"/>
            <a:ext cx="3641730" cy="936276"/>
          </a:xfrm>
          <a:prstGeom prst="rect">
            <a:avLst/>
          </a:prstGeom>
        </p:spPr>
      </p:pic>
    </p:spTree>
    <p:extLst>
      <p:ext uri="{BB962C8B-B14F-4D97-AF65-F5344CB8AC3E}">
        <p14:creationId xmlns:p14="http://schemas.microsoft.com/office/powerpoint/2010/main" val="1476480908"/>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A9B47F-3DD8-4645-81DC-B88780643C07}">
  <ds:schemaRefs>
    <ds:schemaRef ds:uri="http://purl.org/dc/dcmitype/"/>
    <ds:schemaRef ds:uri="http://schemas.microsoft.com/office/2006/documentManagement/types"/>
    <ds:schemaRef ds:uri="16c05727-aa75-4e4a-9b5f-8a80a1165891"/>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567</Words>
  <Application>Microsoft Macintosh PowerPoint</Application>
  <PresentationFormat>Widescreen</PresentationFormat>
  <Paragraphs>89</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Corbel</vt:lpstr>
      <vt:lpstr>Rockwell Condensed</vt:lpstr>
      <vt:lpstr>Tahoma</vt:lpstr>
      <vt:lpstr>Office Theme</vt:lpstr>
      <vt:lpstr>Filling in the Gap: Textile Training &amp; Education</vt:lpstr>
      <vt:lpstr>Bridging the Gap</vt:lpstr>
      <vt:lpstr>What is missing?</vt:lpstr>
      <vt:lpstr>Bridging the Gap</vt:lpstr>
      <vt:lpstr>PowerPoint Presentation</vt:lpstr>
      <vt:lpstr>WHAT IS COLLEGE NOW?</vt:lpstr>
      <vt:lpstr>COMPARE THE SAVINGS </vt:lpstr>
      <vt:lpstr>The Textile Academy</vt:lpstr>
      <vt:lpstr>What is the textile academy ? </vt:lpstr>
      <vt:lpstr>Stackable Credential Model</vt:lpstr>
      <vt:lpstr>Champion Companies</vt:lpstr>
      <vt:lpstr>If  your organization would like to become a champion company and help plan the initial cohort for the textile academy, please contact me: cox.jasmine@gaston.edu</vt:lpstr>
      <vt:lpstr>Gaston College Textile Technology Program</vt:lpstr>
      <vt:lpstr>Textile Technology Design &amp; Management Track</vt:lpstr>
      <vt:lpstr>Textile Technology Technical &amp; General Track</vt:lpstr>
      <vt:lpstr>Current Transfer Programs</vt:lpstr>
      <vt:lpstr>We are currently hiring adjunct professors with a diverse textile background who also have design/apparel experience. If you are interested in applying  please contact me: cox.jasmine@gaston.edu</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2022-03-22T00:34:18Z</dcterms:created>
  <dcterms:modified xsi:type="dcterms:W3CDTF">2022-04-08T21:10:40Z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